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6" r:id="rId2"/>
    <p:sldId id="507" r:id="rId3"/>
    <p:sldId id="510" r:id="rId4"/>
    <p:sldId id="509" r:id="rId5"/>
    <p:sldId id="511" r:id="rId6"/>
    <p:sldId id="513" r:id="rId7"/>
    <p:sldId id="514" r:id="rId8"/>
    <p:sldId id="515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4" r:id="rId18"/>
    <p:sldId id="525" r:id="rId19"/>
    <p:sldId id="526" r:id="rId20"/>
    <p:sldId id="512" r:id="rId21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1B"/>
    <a:srgbClr val="242753"/>
    <a:srgbClr val="FFCC00"/>
    <a:srgbClr val="0066FF"/>
    <a:srgbClr val="00597D"/>
    <a:srgbClr val="668C2D"/>
    <a:srgbClr val="F7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04E47-9492-B144-9C0B-AE9D3494A87C}" v="295" dt="2023-09-27T14:41:24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307" autoAdjust="0"/>
  </p:normalViewPr>
  <p:slideViewPr>
    <p:cSldViewPr snapToGrid="0" snapToObjects="1">
      <p:cViewPr>
        <p:scale>
          <a:sx n="115" d="100"/>
          <a:sy n="115" d="100"/>
        </p:scale>
        <p:origin x="-864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2400" dirty="0">
                <a:solidFill>
                  <a:srgbClr val="002060"/>
                </a:solidFill>
              </a:rPr>
              <a:t>Europe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Europe!$D$22:$D$27</c:f>
              <c:strCache>
                <c:ptCount val="6"/>
                <c:pt idx="0">
                  <c:v>Staff</c:v>
                </c:pt>
                <c:pt idx="1">
                  <c:v>Students</c:v>
                </c:pt>
                <c:pt idx="2">
                  <c:v>MOU</c:v>
                </c:pt>
                <c:pt idx="3">
                  <c:v>Funding</c:v>
                </c:pt>
                <c:pt idx="4">
                  <c:v>Infrastructure gain</c:v>
                </c:pt>
                <c:pt idx="5">
                  <c:v>Impact</c:v>
                </c:pt>
              </c:strCache>
            </c:strRef>
          </c:cat>
          <c:val>
            <c:numRef>
              <c:f>Europe!$F$22:$F$27</c:f>
              <c:numCache>
                <c:formatCode>0%</c:formatCode>
                <c:ptCount val="6"/>
                <c:pt idx="0">
                  <c:v>0.8</c:v>
                </c:pt>
                <c:pt idx="1">
                  <c:v>0.66666666666666663</c:v>
                </c:pt>
                <c:pt idx="2">
                  <c:v>0.4</c:v>
                </c:pt>
                <c:pt idx="3">
                  <c:v>0.26666666666666666</c:v>
                </c:pt>
                <c:pt idx="4">
                  <c:v>0.26666666666666666</c:v>
                </c:pt>
                <c:pt idx="5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12-4E17-946E-35ED4A7DC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019001199"/>
        <c:axId val="1700639215"/>
      </c:barChart>
      <c:catAx>
        <c:axId val="201900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639215"/>
        <c:crosses val="autoZero"/>
        <c:auto val="1"/>
        <c:lblAlgn val="ctr"/>
        <c:lblOffset val="100"/>
        <c:noMultiLvlLbl val="0"/>
      </c:catAx>
      <c:valAx>
        <c:axId val="1700639215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019001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2400" dirty="0">
                <a:solidFill>
                  <a:srgbClr val="002060"/>
                </a:solidFill>
              </a:rPr>
              <a:t>Africa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910798122065728E-2"/>
          <c:y val="0.1231548070813875"/>
          <c:w val="0.9741784037558685"/>
          <c:h val="0.82879930712300298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Africa!$D$15:$D$18</c:f>
              <c:strCache>
                <c:ptCount val="4"/>
                <c:pt idx="0">
                  <c:v>Staff</c:v>
                </c:pt>
                <c:pt idx="1">
                  <c:v>Students</c:v>
                </c:pt>
                <c:pt idx="2">
                  <c:v>MOU</c:v>
                </c:pt>
                <c:pt idx="3">
                  <c:v>Programme and curriculum development</c:v>
                </c:pt>
              </c:strCache>
            </c:strRef>
          </c:cat>
          <c:val>
            <c:numRef>
              <c:f>Africa!$F$15:$F$18</c:f>
              <c:numCache>
                <c:formatCode>0%</c:formatCode>
                <c:ptCount val="4"/>
                <c:pt idx="0">
                  <c:v>0.55555555555555558</c:v>
                </c:pt>
                <c:pt idx="1">
                  <c:v>0.33333333333333331</c:v>
                </c:pt>
                <c:pt idx="2">
                  <c:v>0.44444444444444442</c:v>
                </c:pt>
                <c:pt idx="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B-4DD7-89E1-D76CE3D38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019001199"/>
        <c:axId val="1700639215"/>
      </c:barChart>
      <c:catAx>
        <c:axId val="201900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639215"/>
        <c:crosses val="autoZero"/>
        <c:auto val="1"/>
        <c:lblAlgn val="ctr"/>
        <c:lblOffset val="100"/>
        <c:noMultiLvlLbl val="0"/>
      </c:catAx>
      <c:valAx>
        <c:axId val="1700639215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019001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2400" dirty="0">
                <a:solidFill>
                  <a:srgbClr val="002060"/>
                </a:solidFill>
              </a:rPr>
              <a:t>USA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America!$E$12:$E$15</c:f>
              <c:strCache>
                <c:ptCount val="4"/>
                <c:pt idx="0">
                  <c:v>Staff</c:v>
                </c:pt>
                <c:pt idx="1">
                  <c:v>Students</c:v>
                </c:pt>
                <c:pt idx="2">
                  <c:v>MOU</c:v>
                </c:pt>
                <c:pt idx="3">
                  <c:v>Programme and curriculum development</c:v>
                </c:pt>
              </c:strCache>
            </c:strRef>
          </c:cat>
          <c:val>
            <c:numRef>
              <c:f>America!$G$12:$G$15</c:f>
              <c:numCache>
                <c:formatCode>0%</c:formatCode>
                <c:ptCount val="4"/>
                <c:pt idx="0">
                  <c:v>1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2-4CDE-9AB6-96247F00D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019001199"/>
        <c:axId val="1700639215"/>
      </c:barChart>
      <c:catAx>
        <c:axId val="201900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639215"/>
        <c:crosses val="autoZero"/>
        <c:auto val="1"/>
        <c:lblAlgn val="ctr"/>
        <c:lblOffset val="100"/>
        <c:noMultiLvlLbl val="0"/>
      </c:catAx>
      <c:valAx>
        <c:axId val="1700639215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019001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2000" dirty="0">
                <a:solidFill>
                  <a:srgbClr val="002060"/>
                </a:solidFill>
              </a:rPr>
              <a:t>Australia</a:t>
            </a:r>
            <a:endParaRPr lang="en-ZA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434694835680751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Australia!$J$9:$J$11</c:f>
              <c:strCache>
                <c:ptCount val="3"/>
                <c:pt idx="0">
                  <c:v>Students</c:v>
                </c:pt>
                <c:pt idx="1">
                  <c:v>MOU</c:v>
                </c:pt>
                <c:pt idx="2">
                  <c:v>Funding</c:v>
                </c:pt>
              </c:strCache>
            </c:strRef>
          </c:cat>
          <c:val>
            <c:numRef>
              <c:f>Australia!$L$9:$L$11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E7-4B9D-AD91-D9FFA345E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019001199"/>
        <c:axId val="1700639215"/>
      </c:barChart>
      <c:catAx>
        <c:axId val="201900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639215"/>
        <c:crosses val="autoZero"/>
        <c:auto val="1"/>
        <c:lblAlgn val="ctr"/>
        <c:lblOffset val="100"/>
        <c:noMultiLvlLbl val="0"/>
      </c:catAx>
      <c:valAx>
        <c:axId val="1700639215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019001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>
                <a:solidFill>
                  <a:srgbClr val="002060"/>
                </a:solidFill>
              </a:rPr>
              <a:t>Asia</a:t>
            </a:r>
          </a:p>
        </c:rich>
      </c:tx>
      <c:layout>
        <c:manualLayout>
          <c:xMode val="edge"/>
          <c:yMode val="edge"/>
          <c:x val="0.468882019149014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Asia!$F$16:$F$18</c:f>
              <c:strCache>
                <c:ptCount val="3"/>
                <c:pt idx="0">
                  <c:v>Staff</c:v>
                </c:pt>
                <c:pt idx="1">
                  <c:v>MOA</c:v>
                </c:pt>
                <c:pt idx="2">
                  <c:v>Impact</c:v>
                </c:pt>
              </c:strCache>
            </c:strRef>
          </c:cat>
          <c:val>
            <c:numRef>
              <c:f>Asia!$H$16:$H$18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F-462B-A5DC-6BF2B7362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019001199"/>
        <c:axId val="1700639215"/>
      </c:barChart>
      <c:catAx>
        <c:axId val="201900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639215"/>
        <c:crosses val="autoZero"/>
        <c:auto val="1"/>
        <c:lblAlgn val="ctr"/>
        <c:lblOffset val="100"/>
        <c:noMultiLvlLbl val="0"/>
      </c:catAx>
      <c:valAx>
        <c:axId val="1700639215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019001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2400" dirty="0">
                <a:solidFill>
                  <a:srgbClr val="002060"/>
                </a:solidFill>
              </a:rPr>
              <a:t>South Africa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'South Africa'!$C$34:$C$41</c:f>
              <c:strCache>
                <c:ptCount val="8"/>
                <c:pt idx="0">
                  <c:v>Staff</c:v>
                </c:pt>
                <c:pt idx="1">
                  <c:v>Students</c:v>
                </c:pt>
                <c:pt idx="2">
                  <c:v>MOU</c:v>
                </c:pt>
                <c:pt idx="3">
                  <c:v>MOA</c:v>
                </c:pt>
                <c:pt idx="4">
                  <c:v>Funding</c:v>
                </c:pt>
                <c:pt idx="5">
                  <c:v>Infrastructure gain</c:v>
                </c:pt>
                <c:pt idx="6">
                  <c:v>Impact</c:v>
                </c:pt>
                <c:pt idx="7">
                  <c:v>Programme and curriculum development</c:v>
                </c:pt>
              </c:strCache>
            </c:strRef>
          </c:cat>
          <c:val>
            <c:numRef>
              <c:f>'South Africa'!$E$34:$E$41</c:f>
              <c:numCache>
                <c:formatCode>0%</c:formatCode>
                <c:ptCount val="8"/>
                <c:pt idx="0">
                  <c:v>0.68965517241379315</c:v>
                </c:pt>
                <c:pt idx="1">
                  <c:v>0.82758620689655171</c:v>
                </c:pt>
                <c:pt idx="2">
                  <c:v>0.37931034482758619</c:v>
                </c:pt>
                <c:pt idx="3">
                  <c:v>6.8965517241379309E-2</c:v>
                </c:pt>
                <c:pt idx="4">
                  <c:v>0.27586206896551724</c:v>
                </c:pt>
                <c:pt idx="5">
                  <c:v>0.31034482758620691</c:v>
                </c:pt>
                <c:pt idx="6">
                  <c:v>0.20689655172413793</c:v>
                </c:pt>
                <c:pt idx="7">
                  <c:v>0.10344827586206896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7-477A-B9EE-2D33B3B61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019001199"/>
        <c:axId val="1700639215"/>
      </c:barChart>
      <c:catAx>
        <c:axId val="201900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639215"/>
        <c:crosses val="autoZero"/>
        <c:auto val="1"/>
        <c:lblAlgn val="ctr"/>
        <c:lblOffset val="100"/>
        <c:noMultiLvlLbl val="0"/>
      </c:catAx>
      <c:valAx>
        <c:axId val="1700639215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019001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9809145864366429E-2"/>
          <c:w val="0.90125645008659627"/>
          <c:h val="0.91799447813411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Sheet11!$A$2</c:f>
              <c:strCache>
                <c:ptCount val="1"/>
                <c:pt idx="0">
                  <c:v>Research area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Sheet11!$B$1:$G$1</c:f>
              <c:strCache>
                <c:ptCount val="6"/>
                <c:pt idx="0">
                  <c:v>South Africa</c:v>
                </c:pt>
                <c:pt idx="1">
                  <c:v>Europe</c:v>
                </c:pt>
                <c:pt idx="2">
                  <c:v>Asia</c:v>
                </c:pt>
                <c:pt idx="3">
                  <c:v>Africa</c:v>
                </c:pt>
                <c:pt idx="4">
                  <c:v>America</c:v>
                </c:pt>
                <c:pt idx="5">
                  <c:v>Australia</c:v>
                </c:pt>
              </c:strCache>
            </c:strRef>
          </c:cat>
          <c:val>
            <c:numRef>
              <c:f>Sheet11!$B$2:$G$2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3">
                  <c:v>7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0-40C7-A3D3-4781F00D5DFF}"/>
            </c:ext>
          </c:extLst>
        </c:ser>
        <c:ser>
          <c:idx val="1"/>
          <c:order val="1"/>
          <c:tx>
            <c:strRef>
              <c:f>Sheet11!$A$3</c:f>
              <c:strCache>
                <c:ptCount val="1"/>
                <c:pt idx="0">
                  <c:v>Research area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Sheet11!$B$1:$G$1</c:f>
              <c:strCache>
                <c:ptCount val="6"/>
                <c:pt idx="0">
                  <c:v>South Africa</c:v>
                </c:pt>
                <c:pt idx="1">
                  <c:v>Europe</c:v>
                </c:pt>
                <c:pt idx="2">
                  <c:v>Asia</c:v>
                </c:pt>
                <c:pt idx="3">
                  <c:v>Africa</c:v>
                </c:pt>
                <c:pt idx="4">
                  <c:v>America</c:v>
                </c:pt>
                <c:pt idx="5">
                  <c:v>Australia</c:v>
                </c:pt>
              </c:strCache>
            </c:strRef>
          </c:cat>
          <c:val>
            <c:numRef>
              <c:f>Sheet11!$B$3:$G$3</c:f>
              <c:numCache>
                <c:formatCode>General</c:formatCode>
                <c:ptCount val="6"/>
                <c:pt idx="0">
                  <c:v>14</c:v>
                </c:pt>
                <c:pt idx="1">
                  <c:v>9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A0-40C7-A3D3-4781F00D5DFF}"/>
            </c:ext>
          </c:extLst>
        </c:ser>
        <c:ser>
          <c:idx val="2"/>
          <c:order val="2"/>
          <c:tx>
            <c:strRef>
              <c:f>Sheet11!$A$4</c:f>
              <c:strCache>
                <c:ptCount val="1"/>
                <c:pt idx="0">
                  <c:v>Research area 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Sheet11!$B$1:$G$1</c:f>
              <c:strCache>
                <c:ptCount val="6"/>
                <c:pt idx="0">
                  <c:v>South Africa</c:v>
                </c:pt>
                <c:pt idx="1">
                  <c:v>Europe</c:v>
                </c:pt>
                <c:pt idx="2">
                  <c:v>Asia</c:v>
                </c:pt>
                <c:pt idx="3">
                  <c:v>Africa</c:v>
                </c:pt>
                <c:pt idx="4">
                  <c:v>America</c:v>
                </c:pt>
                <c:pt idx="5">
                  <c:v>Australia</c:v>
                </c:pt>
              </c:strCache>
            </c:strRef>
          </c:cat>
          <c:val>
            <c:numRef>
              <c:f>Sheet11!$B$4:$G$4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3">
                  <c:v>8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A0-40C7-A3D3-4781F00D5DFF}"/>
            </c:ext>
          </c:extLst>
        </c:ser>
        <c:ser>
          <c:idx val="3"/>
          <c:order val="3"/>
          <c:tx>
            <c:strRef>
              <c:f>Sheet11!$A$5</c:f>
              <c:strCache>
                <c:ptCount val="1"/>
                <c:pt idx="0">
                  <c:v>Research area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Sheet11!$B$1:$G$1</c:f>
              <c:strCache>
                <c:ptCount val="6"/>
                <c:pt idx="0">
                  <c:v>South Africa</c:v>
                </c:pt>
                <c:pt idx="1">
                  <c:v>Europe</c:v>
                </c:pt>
                <c:pt idx="2">
                  <c:v>Asia</c:v>
                </c:pt>
                <c:pt idx="3">
                  <c:v>Africa</c:v>
                </c:pt>
                <c:pt idx="4">
                  <c:v>America</c:v>
                </c:pt>
                <c:pt idx="5">
                  <c:v>Australia</c:v>
                </c:pt>
              </c:strCache>
            </c:strRef>
          </c:cat>
          <c:val>
            <c:numRef>
              <c:f>Sheet11!$B$5:$G$5</c:f>
              <c:numCache>
                <c:formatCode>General</c:formatCode>
                <c:ptCount val="6"/>
                <c:pt idx="0">
                  <c:v>8</c:v>
                </c:pt>
                <c:pt idx="1">
                  <c:v>4</c:v>
                </c:pt>
                <c:pt idx="3">
                  <c:v>7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A0-40C7-A3D3-4781F00D5DFF}"/>
            </c:ext>
          </c:extLst>
        </c:ser>
        <c:ser>
          <c:idx val="4"/>
          <c:order val="4"/>
          <c:tx>
            <c:strRef>
              <c:f>Sheet11!$A$6</c:f>
              <c:strCache>
                <c:ptCount val="1"/>
                <c:pt idx="0">
                  <c:v>Research area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Sheet11!$B$1:$G$1</c:f>
              <c:strCache>
                <c:ptCount val="6"/>
                <c:pt idx="0">
                  <c:v>South Africa</c:v>
                </c:pt>
                <c:pt idx="1">
                  <c:v>Europe</c:v>
                </c:pt>
                <c:pt idx="2">
                  <c:v>Asia</c:v>
                </c:pt>
                <c:pt idx="3">
                  <c:v>Africa</c:v>
                </c:pt>
                <c:pt idx="4">
                  <c:v>America</c:v>
                </c:pt>
                <c:pt idx="5">
                  <c:v>Australia</c:v>
                </c:pt>
              </c:strCache>
            </c:strRef>
          </c:cat>
          <c:val>
            <c:numRef>
              <c:f>Sheet11!$B$6:$G$6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A0-40C7-A3D3-4781F00D5DFF}"/>
            </c:ext>
          </c:extLst>
        </c:ser>
        <c:ser>
          <c:idx val="5"/>
          <c:order val="5"/>
          <c:tx>
            <c:strRef>
              <c:f>Sheet11!$A$7</c:f>
              <c:strCache>
                <c:ptCount val="1"/>
                <c:pt idx="0">
                  <c:v>Research area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Sheet11!$B$1:$G$1</c:f>
              <c:strCache>
                <c:ptCount val="6"/>
                <c:pt idx="0">
                  <c:v>South Africa</c:v>
                </c:pt>
                <c:pt idx="1">
                  <c:v>Europe</c:v>
                </c:pt>
                <c:pt idx="2">
                  <c:v>Asia</c:v>
                </c:pt>
                <c:pt idx="3">
                  <c:v>Africa</c:v>
                </c:pt>
                <c:pt idx="4">
                  <c:v>America</c:v>
                </c:pt>
                <c:pt idx="5">
                  <c:v>Australia</c:v>
                </c:pt>
              </c:strCache>
            </c:strRef>
          </c:cat>
          <c:val>
            <c:numRef>
              <c:f>Sheet11!$B$7:$G$7</c:f>
              <c:numCache>
                <c:formatCode>General</c:formatCode>
                <c:ptCount val="6"/>
                <c:pt idx="0">
                  <c:v>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A0-40C7-A3D3-4781F00D5DFF}"/>
            </c:ext>
          </c:extLst>
        </c:ser>
        <c:ser>
          <c:idx val="6"/>
          <c:order val="6"/>
          <c:tx>
            <c:strRef>
              <c:f>Sheet11!$A$8</c:f>
              <c:strCache>
                <c:ptCount val="1"/>
                <c:pt idx="0">
                  <c:v>Research area 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Sheet11!$B$1:$G$1</c:f>
              <c:strCache>
                <c:ptCount val="6"/>
                <c:pt idx="0">
                  <c:v>South Africa</c:v>
                </c:pt>
                <c:pt idx="1">
                  <c:v>Europe</c:v>
                </c:pt>
                <c:pt idx="2">
                  <c:v>Asia</c:v>
                </c:pt>
                <c:pt idx="3">
                  <c:v>Africa</c:v>
                </c:pt>
                <c:pt idx="4">
                  <c:v>America</c:v>
                </c:pt>
                <c:pt idx="5">
                  <c:v>Australia</c:v>
                </c:pt>
              </c:strCache>
            </c:strRef>
          </c:cat>
          <c:val>
            <c:numRef>
              <c:f>Sheet11!$B$8:$G$8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A0-40C7-A3D3-4781F00D5D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8496783"/>
        <c:axId val="1502119407"/>
      </c:barChart>
      <c:catAx>
        <c:axId val="208849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119407"/>
        <c:crosses val="autoZero"/>
        <c:auto val="1"/>
        <c:lblAlgn val="ctr"/>
        <c:lblOffset val="100"/>
        <c:noMultiLvlLbl val="0"/>
      </c:catAx>
      <c:valAx>
        <c:axId val="15021194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8496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3FCFA-CBC5-4FD8-B704-F1E2952386D9}" type="doc">
      <dgm:prSet loTypeId="urn:microsoft.com/office/officeart/2005/8/layout/radial4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7501D1F2-C450-4AE8-9DC9-67ED937D4523}">
      <dgm:prSet phldrT="[Text]" custT="1"/>
      <dgm:spPr>
        <a:xfrm>
          <a:off x="4637027" y="2530243"/>
          <a:ext cx="1546345" cy="1546345"/>
        </a:xfrm>
        <a:prstGeom prst="ellipse">
          <a:avLst/>
        </a:prstGeom>
        <a:gradFill rotWithShape="0">
          <a:gsLst>
            <a:gs pos="0">
              <a:srgbClr val="C4220D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C4220D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5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Partnerships and Collaboration</a:t>
          </a:r>
        </a:p>
      </dgm:t>
    </dgm:pt>
    <dgm:pt modelId="{BC1E7B93-95DD-4C76-AAAE-DD8071F214CF}" type="parTrans" cxnId="{F27E6489-61A5-47D2-9CCE-9F4EEDD80FAE}">
      <dgm:prSet/>
      <dgm:spPr/>
      <dgm:t>
        <a:bodyPr/>
        <a:lstStyle/>
        <a:p>
          <a:endParaRPr lang="en-ZA" sz="2000"/>
        </a:p>
      </dgm:t>
    </dgm:pt>
    <dgm:pt modelId="{5250DAE0-CE22-4FE0-926F-CB4D3BA7E280}" type="sibTrans" cxnId="{F27E6489-61A5-47D2-9CCE-9F4EEDD80FAE}">
      <dgm:prSet/>
      <dgm:spPr/>
      <dgm:t>
        <a:bodyPr/>
        <a:lstStyle/>
        <a:p>
          <a:endParaRPr lang="en-ZA" sz="2000"/>
        </a:p>
      </dgm:t>
    </dgm:pt>
    <dgm:pt modelId="{4E8120E9-F3B4-446D-94A7-14A2C8D40A91}">
      <dgm:prSet phldrT="[Text]" custT="1"/>
      <dgm:spPr>
        <a:xfrm>
          <a:off x="1925723" y="2870439"/>
          <a:ext cx="1082441" cy="8659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ZA" sz="120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Faculty and staff exchange</a:t>
          </a:r>
        </a:p>
      </dgm:t>
    </dgm:pt>
    <dgm:pt modelId="{FD987580-5EFB-4A29-9D30-3D656F94BA24}" type="parTrans" cxnId="{11F0B661-30D1-4255-8A9D-F8646C390F19}">
      <dgm:prSet/>
      <dgm:spPr>
        <a:xfrm rot="10800000">
          <a:off x="2466944" y="3083061"/>
          <a:ext cx="2050728" cy="4407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ZA" sz="2000"/>
        </a:p>
      </dgm:t>
    </dgm:pt>
    <dgm:pt modelId="{2FBDEE17-26FE-47CC-94F1-1EE18615074F}" type="sibTrans" cxnId="{11F0B661-30D1-4255-8A9D-F8646C390F19}">
      <dgm:prSet/>
      <dgm:spPr/>
      <dgm:t>
        <a:bodyPr/>
        <a:lstStyle/>
        <a:p>
          <a:endParaRPr lang="en-ZA" sz="2000"/>
        </a:p>
      </dgm:t>
    </dgm:pt>
    <dgm:pt modelId="{F1763147-77A6-46CE-95AA-B30E70F857D9}">
      <dgm:prSet phldrT="[Text]" custT="1"/>
      <dgm:spPr>
        <a:xfrm>
          <a:off x="2217197" y="1593408"/>
          <a:ext cx="1082441" cy="8659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B7712">
                <a:hueOff val="145667"/>
                <a:satOff val="-380"/>
                <a:lumOff val="896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145667"/>
                <a:satOff val="-380"/>
                <a:lumOff val="896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ZA" sz="120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Joint research activities and publications</a:t>
          </a:r>
        </a:p>
      </dgm:t>
    </dgm:pt>
    <dgm:pt modelId="{A64C9BE1-1205-4DE8-B91E-0790F5C67C57}" type="parTrans" cxnId="{17945782-AC90-4AD3-9521-C5F73ECE03EB}">
      <dgm:prSet/>
      <dgm:spPr>
        <a:xfrm rot="12342857">
          <a:off x="2656875" y="2250919"/>
          <a:ext cx="2050728" cy="4407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B7712">
                <a:hueOff val="145667"/>
                <a:satOff val="-380"/>
                <a:lumOff val="896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145667"/>
                <a:satOff val="-380"/>
                <a:lumOff val="896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ZA" sz="2000"/>
        </a:p>
      </dgm:t>
    </dgm:pt>
    <dgm:pt modelId="{819C8781-B89F-4B0C-BC03-37EEE75F0258}" type="sibTrans" cxnId="{17945782-AC90-4AD3-9521-C5F73ECE03EB}">
      <dgm:prSet/>
      <dgm:spPr/>
      <dgm:t>
        <a:bodyPr/>
        <a:lstStyle/>
        <a:p>
          <a:endParaRPr lang="en-ZA" sz="2000"/>
        </a:p>
      </dgm:t>
    </dgm:pt>
    <dgm:pt modelId="{427F6F61-9119-4BDA-BE29-48FDD8AA8DB6}">
      <dgm:prSet phldrT="[Text]" custT="1"/>
      <dgm:spPr>
        <a:xfrm>
          <a:off x="3033889" y="569309"/>
          <a:ext cx="1082441" cy="8659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B7712">
                <a:hueOff val="291334"/>
                <a:satOff val="-759"/>
                <a:lumOff val="1793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291334"/>
                <a:satOff val="-759"/>
                <a:lumOff val="1793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ZA" sz="120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Participation in seminars and academic meetings</a:t>
          </a:r>
        </a:p>
      </dgm:t>
    </dgm:pt>
    <dgm:pt modelId="{8AEDC053-5EFA-4430-A03F-EB70D8720702}" type="parTrans" cxnId="{9404B4CE-3530-43A4-971C-9A9BAFE75BED}">
      <dgm:prSet/>
      <dgm:spPr>
        <a:xfrm rot="13885714">
          <a:off x="3189050" y="1583594"/>
          <a:ext cx="2050728" cy="4407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B7712">
                <a:hueOff val="291334"/>
                <a:satOff val="-759"/>
                <a:lumOff val="1793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291334"/>
                <a:satOff val="-759"/>
                <a:lumOff val="1793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ZA" sz="2000"/>
        </a:p>
      </dgm:t>
    </dgm:pt>
    <dgm:pt modelId="{B10AFC85-40A8-45A3-AD07-B7D49B38E3AF}" type="sibTrans" cxnId="{9404B4CE-3530-43A4-971C-9A9BAFE75BED}">
      <dgm:prSet/>
      <dgm:spPr/>
      <dgm:t>
        <a:bodyPr/>
        <a:lstStyle/>
        <a:p>
          <a:endParaRPr lang="en-ZA" sz="2000"/>
        </a:p>
      </dgm:t>
    </dgm:pt>
    <dgm:pt modelId="{B1D21E61-C80D-4078-8609-0313302EBD6C}">
      <dgm:prSet phldrT="[Text]" custT="1"/>
      <dgm:spPr>
        <a:xfrm>
          <a:off x="4214043" y="977"/>
          <a:ext cx="1082441" cy="8659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B7712">
                <a:hueOff val="437001"/>
                <a:satOff val="-1139"/>
                <a:lumOff val="2689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437001"/>
                <a:satOff val="-1139"/>
                <a:lumOff val="2689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ZA" sz="120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Special short-term academic programmes</a:t>
          </a:r>
        </a:p>
      </dgm:t>
    </dgm:pt>
    <dgm:pt modelId="{95477D17-0488-403B-83BF-D3E6FC35F6ED}" type="parTrans" cxnId="{87F1655E-A370-40A9-96B7-E7493C5A34EF}">
      <dgm:prSet/>
      <dgm:spPr>
        <a:xfrm rot="15428571">
          <a:off x="3958064" y="1213256"/>
          <a:ext cx="2050728" cy="4407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B7712">
                <a:hueOff val="437001"/>
                <a:satOff val="-1139"/>
                <a:lumOff val="2689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437001"/>
                <a:satOff val="-1139"/>
                <a:lumOff val="2689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ZA" sz="2000"/>
        </a:p>
      </dgm:t>
    </dgm:pt>
    <dgm:pt modelId="{20520EDE-3835-401A-9A7F-4B5E82285C04}" type="sibTrans" cxnId="{87F1655E-A370-40A9-96B7-E7493C5A34EF}">
      <dgm:prSet/>
      <dgm:spPr/>
      <dgm:t>
        <a:bodyPr/>
        <a:lstStyle/>
        <a:p>
          <a:endParaRPr lang="en-ZA" sz="2000"/>
        </a:p>
      </dgm:t>
    </dgm:pt>
    <dgm:pt modelId="{247A7D3E-DBD7-4C27-AA92-ADC8306EF52C}">
      <dgm:prSet phldrT="[Text]" custT="1"/>
      <dgm:spPr>
        <a:xfrm>
          <a:off x="5523915" y="977"/>
          <a:ext cx="1082441" cy="8659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B7712">
                <a:hueOff val="582667"/>
                <a:satOff val="-1519"/>
                <a:lumOff val="3585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582667"/>
                <a:satOff val="-1519"/>
                <a:lumOff val="3585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ZA" sz="105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Short and medium-term research visits for graduate students and postdoctoral fellows</a:t>
          </a:r>
        </a:p>
      </dgm:t>
    </dgm:pt>
    <dgm:pt modelId="{EA1EFB56-1B3D-4828-958D-081CC3EEB004}" type="parTrans" cxnId="{1AE1078D-19DA-415D-BA3D-A4E63CBE7967}">
      <dgm:prSet/>
      <dgm:spPr>
        <a:xfrm rot="16971429">
          <a:off x="4811606" y="1213256"/>
          <a:ext cx="2050728" cy="4407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B7712">
                <a:hueOff val="582667"/>
                <a:satOff val="-1519"/>
                <a:lumOff val="3585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582667"/>
                <a:satOff val="-1519"/>
                <a:lumOff val="3585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ZA" sz="2000"/>
        </a:p>
      </dgm:t>
    </dgm:pt>
    <dgm:pt modelId="{03EFCDDF-060D-4A99-99B5-0AE3C286D1D6}" type="sibTrans" cxnId="{1AE1078D-19DA-415D-BA3D-A4E63CBE7967}">
      <dgm:prSet/>
      <dgm:spPr/>
      <dgm:t>
        <a:bodyPr/>
        <a:lstStyle/>
        <a:p>
          <a:endParaRPr lang="en-ZA" sz="2000"/>
        </a:p>
      </dgm:t>
    </dgm:pt>
    <dgm:pt modelId="{551019BE-416F-467A-BFB5-E6C488259FE2}">
      <dgm:prSet phldrT="[Text]" custT="1"/>
      <dgm:spPr>
        <a:xfrm>
          <a:off x="6704068" y="569309"/>
          <a:ext cx="1082441" cy="8659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B7712">
                <a:hueOff val="728334"/>
                <a:satOff val="-1899"/>
                <a:lumOff val="4481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728334"/>
                <a:satOff val="-1899"/>
                <a:lumOff val="4481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ZA" sz="14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Exchange of undergraduate students</a:t>
          </a:r>
        </a:p>
      </dgm:t>
    </dgm:pt>
    <dgm:pt modelId="{728A167E-15DD-40FA-A008-93745D361448}" type="parTrans" cxnId="{DB6279CC-DEB8-405F-9954-C25A3BFC405D}">
      <dgm:prSet/>
      <dgm:spPr>
        <a:xfrm rot="18514286">
          <a:off x="5580621" y="1583594"/>
          <a:ext cx="2050728" cy="4407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B7712">
                <a:hueOff val="728334"/>
                <a:satOff val="-1899"/>
                <a:lumOff val="4481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728334"/>
                <a:satOff val="-1899"/>
                <a:lumOff val="4481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ZA" sz="2000"/>
        </a:p>
      </dgm:t>
    </dgm:pt>
    <dgm:pt modelId="{F70F8945-64E1-498E-A3AB-B5BEA245EE63}" type="sibTrans" cxnId="{DB6279CC-DEB8-405F-9954-C25A3BFC405D}">
      <dgm:prSet/>
      <dgm:spPr/>
      <dgm:t>
        <a:bodyPr/>
        <a:lstStyle/>
        <a:p>
          <a:endParaRPr lang="en-ZA" sz="2000"/>
        </a:p>
      </dgm:t>
    </dgm:pt>
    <dgm:pt modelId="{9C5338BF-701F-4E08-B07B-E20CC4401BC4}">
      <dgm:prSet phldrT="[Text]" custT="1"/>
      <dgm:spPr>
        <a:xfrm>
          <a:off x="7520760" y="1593408"/>
          <a:ext cx="1082441" cy="8659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B7712">
                <a:hueOff val="874001"/>
                <a:satOff val="-2278"/>
                <a:lumOff val="5378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874001"/>
                <a:satOff val="-2278"/>
                <a:lumOff val="5378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ZA" sz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Exchange of academic and scientific materials and other information</a:t>
          </a:r>
        </a:p>
      </dgm:t>
    </dgm:pt>
    <dgm:pt modelId="{5F8C78F7-E13C-4793-BE29-6B4276B1F7E3}" type="parTrans" cxnId="{14A38EBD-B69A-40FD-A9A2-00208C59C132}">
      <dgm:prSet/>
      <dgm:spPr>
        <a:xfrm rot="20057143">
          <a:off x="6112796" y="2250919"/>
          <a:ext cx="2050728" cy="4407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B7712">
                <a:hueOff val="874001"/>
                <a:satOff val="-2278"/>
                <a:lumOff val="5378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874001"/>
                <a:satOff val="-2278"/>
                <a:lumOff val="5378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ZA" sz="2000"/>
        </a:p>
      </dgm:t>
    </dgm:pt>
    <dgm:pt modelId="{5F7D04F1-C053-4383-A17C-7A466B91F7FC}" type="sibTrans" cxnId="{14A38EBD-B69A-40FD-A9A2-00208C59C132}">
      <dgm:prSet/>
      <dgm:spPr/>
      <dgm:t>
        <a:bodyPr/>
        <a:lstStyle/>
        <a:p>
          <a:endParaRPr lang="en-ZA" sz="2000"/>
        </a:p>
      </dgm:t>
    </dgm:pt>
    <dgm:pt modelId="{55A906C8-CFFA-4912-851B-8D190C7CD648}">
      <dgm:prSet phldrT="[Text]" custT="1"/>
      <dgm:spPr>
        <a:xfrm>
          <a:off x="7812234" y="2870439"/>
          <a:ext cx="1082441" cy="8659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B771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ZA" sz="13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Participation and exchange of information in Student Affairs</a:t>
          </a:r>
        </a:p>
      </dgm:t>
    </dgm:pt>
    <dgm:pt modelId="{79464ED2-A30B-442E-ABED-E1D01B8B1399}" type="parTrans" cxnId="{8887CA85-E8D9-42B6-BCA9-492823960F3D}">
      <dgm:prSet/>
      <dgm:spPr>
        <a:xfrm>
          <a:off x="6302727" y="3083061"/>
          <a:ext cx="2050728" cy="4407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B771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ZA" sz="2000"/>
        </a:p>
      </dgm:t>
    </dgm:pt>
    <dgm:pt modelId="{3E029C2C-30BF-4E0C-9762-8430A5D9A8C8}" type="sibTrans" cxnId="{8887CA85-E8D9-42B6-BCA9-492823960F3D}">
      <dgm:prSet/>
      <dgm:spPr/>
      <dgm:t>
        <a:bodyPr/>
        <a:lstStyle/>
        <a:p>
          <a:endParaRPr lang="en-ZA" sz="2000"/>
        </a:p>
      </dgm:t>
    </dgm:pt>
    <dgm:pt modelId="{E637F6FD-D94B-4C46-887E-41C3E336680C}" type="pres">
      <dgm:prSet presAssocID="{9273FCFA-CBC5-4FD8-B704-F1E2952386D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0F04FA-993D-4AC2-B020-1C57E242E3B6}" type="pres">
      <dgm:prSet presAssocID="{7501D1F2-C450-4AE8-9DC9-67ED937D4523}" presName="centerShape" presStyleLbl="node0" presStyleIdx="0" presStyleCnt="1"/>
      <dgm:spPr/>
    </dgm:pt>
    <dgm:pt modelId="{B44A00B9-AE7C-4C6A-92E2-FA5464D0EB66}" type="pres">
      <dgm:prSet presAssocID="{FD987580-5EFB-4A29-9D30-3D656F94BA24}" presName="parTrans" presStyleLbl="bgSibTrans2D1" presStyleIdx="0" presStyleCnt="8"/>
      <dgm:spPr/>
    </dgm:pt>
    <dgm:pt modelId="{DB107DF8-0AC6-4CD1-A961-912F7AF95778}" type="pres">
      <dgm:prSet presAssocID="{4E8120E9-F3B4-446D-94A7-14A2C8D40A91}" presName="node" presStyleLbl="node1" presStyleIdx="0" presStyleCnt="8">
        <dgm:presLayoutVars>
          <dgm:bulletEnabled val="1"/>
        </dgm:presLayoutVars>
      </dgm:prSet>
      <dgm:spPr/>
    </dgm:pt>
    <dgm:pt modelId="{D4103BCE-ECA6-4E89-AA09-B5F2C4CF022B}" type="pres">
      <dgm:prSet presAssocID="{A64C9BE1-1205-4DE8-B91E-0790F5C67C57}" presName="parTrans" presStyleLbl="bgSibTrans2D1" presStyleIdx="1" presStyleCnt="8"/>
      <dgm:spPr/>
    </dgm:pt>
    <dgm:pt modelId="{E42F5893-8152-441F-BD75-5479B9681E0A}" type="pres">
      <dgm:prSet presAssocID="{F1763147-77A6-46CE-95AA-B30E70F857D9}" presName="node" presStyleLbl="node1" presStyleIdx="1" presStyleCnt="8">
        <dgm:presLayoutVars>
          <dgm:bulletEnabled val="1"/>
        </dgm:presLayoutVars>
      </dgm:prSet>
      <dgm:spPr/>
    </dgm:pt>
    <dgm:pt modelId="{82A0DEA2-BF88-44A8-BDE6-EE0917C2C027}" type="pres">
      <dgm:prSet presAssocID="{8AEDC053-5EFA-4430-A03F-EB70D8720702}" presName="parTrans" presStyleLbl="bgSibTrans2D1" presStyleIdx="2" presStyleCnt="8"/>
      <dgm:spPr/>
    </dgm:pt>
    <dgm:pt modelId="{E8FC2574-3929-455C-B273-65E1ADE47574}" type="pres">
      <dgm:prSet presAssocID="{427F6F61-9119-4BDA-BE29-48FDD8AA8DB6}" presName="node" presStyleLbl="node1" presStyleIdx="2" presStyleCnt="8">
        <dgm:presLayoutVars>
          <dgm:bulletEnabled val="1"/>
        </dgm:presLayoutVars>
      </dgm:prSet>
      <dgm:spPr/>
    </dgm:pt>
    <dgm:pt modelId="{D32D3D28-FB5A-447B-A35D-997324FF9958}" type="pres">
      <dgm:prSet presAssocID="{95477D17-0488-403B-83BF-D3E6FC35F6ED}" presName="parTrans" presStyleLbl="bgSibTrans2D1" presStyleIdx="3" presStyleCnt="8"/>
      <dgm:spPr/>
    </dgm:pt>
    <dgm:pt modelId="{FF156E06-8FD4-402F-ADAD-4F410D9D0CFB}" type="pres">
      <dgm:prSet presAssocID="{B1D21E61-C80D-4078-8609-0313302EBD6C}" presName="node" presStyleLbl="node1" presStyleIdx="3" presStyleCnt="8">
        <dgm:presLayoutVars>
          <dgm:bulletEnabled val="1"/>
        </dgm:presLayoutVars>
      </dgm:prSet>
      <dgm:spPr/>
    </dgm:pt>
    <dgm:pt modelId="{F8B8EF0A-9284-45FB-B176-1877E5686325}" type="pres">
      <dgm:prSet presAssocID="{EA1EFB56-1B3D-4828-958D-081CC3EEB004}" presName="parTrans" presStyleLbl="bgSibTrans2D1" presStyleIdx="4" presStyleCnt="8"/>
      <dgm:spPr/>
    </dgm:pt>
    <dgm:pt modelId="{2741BF3C-64EA-4A30-85A7-CC50E5BE4A8A}" type="pres">
      <dgm:prSet presAssocID="{247A7D3E-DBD7-4C27-AA92-ADC8306EF52C}" presName="node" presStyleLbl="node1" presStyleIdx="4" presStyleCnt="8">
        <dgm:presLayoutVars>
          <dgm:bulletEnabled val="1"/>
        </dgm:presLayoutVars>
      </dgm:prSet>
      <dgm:spPr/>
    </dgm:pt>
    <dgm:pt modelId="{55F9F073-D445-4B9C-9B4F-D50E270434A2}" type="pres">
      <dgm:prSet presAssocID="{728A167E-15DD-40FA-A008-93745D361448}" presName="parTrans" presStyleLbl="bgSibTrans2D1" presStyleIdx="5" presStyleCnt="8"/>
      <dgm:spPr/>
    </dgm:pt>
    <dgm:pt modelId="{5B1D9562-45FB-4FE2-AFD7-C515111F3C4B}" type="pres">
      <dgm:prSet presAssocID="{551019BE-416F-467A-BFB5-E6C488259FE2}" presName="node" presStyleLbl="node1" presStyleIdx="5" presStyleCnt="8" custScaleX="111601">
        <dgm:presLayoutVars>
          <dgm:bulletEnabled val="1"/>
        </dgm:presLayoutVars>
      </dgm:prSet>
      <dgm:spPr/>
    </dgm:pt>
    <dgm:pt modelId="{A122C6AA-817F-4E24-89FF-4C0BC2B3FCE0}" type="pres">
      <dgm:prSet presAssocID="{5F8C78F7-E13C-4793-BE29-6B4276B1F7E3}" presName="parTrans" presStyleLbl="bgSibTrans2D1" presStyleIdx="6" presStyleCnt="8"/>
      <dgm:spPr/>
    </dgm:pt>
    <dgm:pt modelId="{4F718355-E211-4373-BEEB-55B9C66732CA}" type="pres">
      <dgm:prSet presAssocID="{9C5338BF-701F-4E08-B07B-E20CC4401BC4}" presName="node" presStyleLbl="node1" presStyleIdx="6" presStyleCnt="8">
        <dgm:presLayoutVars>
          <dgm:bulletEnabled val="1"/>
        </dgm:presLayoutVars>
      </dgm:prSet>
      <dgm:spPr/>
    </dgm:pt>
    <dgm:pt modelId="{821C584E-2A9D-4F6B-9D7C-06246D289CC2}" type="pres">
      <dgm:prSet presAssocID="{79464ED2-A30B-442E-ABED-E1D01B8B1399}" presName="parTrans" presStyleLbl="bgSibTrans2D1" presStyleIdx="7" presStyleCnt="8"/>
      <dgm:spPr/>
    </dgm:pt>
    <dgm:pt modelId="{C254A8F0-6BC5-4DEF-8628-1B2024E28469}" type="pres">
      <dgm:prSet presAssocID="{55A906C8-CFFA-4912-851B-8D190C7CD648}" presName="node" presStyleLbl="node1" presStyleIdx="7" presStyleCnt="8">
        <dgm:presLayoutVars>
          <dgm:bulletEnabled val="1"/>
        </dgm:presLayoutVars>
      </dgm:prSet>
      <dgm:spPr/>
    </dgm:pt>
  </dgm:ptLst>
  <dgm:cxnLst>
    <dgm:cxn modelId="{9EF06A09-6A82-4166-A1CE-0041DF979E1C}" type="presOf" srcId="{728A167E-15DD-40FA-A008-93745D361448}" destId="{55F9F073-D445-4B9C-9B4F-D50E270434A2}" srcOrd="0" destOrd="0" presId="urn:microsoft.com/office/officeart/2005/8/layout/radial4"/>
    <dgm:cxn modelId="{C514480F-E8C6-466D-9E7C-2849108EE172}" type="presOf" srcId="{4E8120E9-F3B4-446D-94A7-14A2C8D40A91}" destId="{DB107DF8-0AC6-4CD1-A961-912F7AF95778}" srcOrd="0" destOrd="0" presId="urn:microsoft.com/office/officeart/2005/8/layout/radial4"/>
    <dgm:cxn modelId="{00568D21-47D3-49FE-A92B-1DF82299C4AE}" type="presOf" srcId="{9C5338BF-701F-4E08-B07B-E20CC4401BC4}" destId="{4F718355-E211-4373-BEEB-55B9C66732CA}" srcOrd="0" destOrd="0" presId="urn:microsoft.com/office/officeart/2005/8/layout/radial4"/>
    <dgm:cxn modelId="{0A92FC2F-2C44-4939-8149-F7D616D5BB00}" type="presOf" srcId="{55A906C8-CFFA-4912-851B-8D190C7CD648}" destId="{C254A8F0-6BC5-4DEF-8628-1B2024E28469}" srcOrd="0" destOrd="0" presId="urn:microsoft.com/office/officeart/2005/8/layout/radial4"/>
    <dgm:cxn modelId="{7BCBF532-7C30-4AEA-8A56-D4154B4A7A28}" type="presOf" srcId="{551019BE-416F-467A-BFB5-E6C488259FE2}" destId="{5B1D9562-45FB-4FE2-AFD7-C515111F3C4B}" srcOrd="0" destOrd="0" presId="urn:microsoft.com/office/officeart/2005/8/layout/radial4"/>
    <dgm:cxn modelId="{8EF02E33-173D-423E-8C76-DB6FD4E00451}" type="presOf" srcId="{5F8C78F7-E13C-4793-BE29-6B4276B1F7E3}" destId="{A122C6AA-817F-4E24-89FF-4C0BC2B3FCE0}" srcOrd="0" destOrd="0" presId="urn:microsoft.com/office/officeart/2005/8/layout/radial4"/>
    <dgm:cxn modelId="{7CE34733-6851-48C7-9CC7-B2D3C2232A67}" type="presOf" srcId="{A64C9BE1-1205-4DE8-B91E-0790F5C67C57}" destId="{D4103BCE-ECA6-4E89-AA09-B5F2C4CF022B}" srcOrd="0" destOrd="0" presId="urn:microsoft.com/office/officeart/2005/8/layout/radial4"/>
    <dgm:cxn modelId="{D7FA903B-A585-416C-A0B4-0B04D56B347F}" type="presOf" srcId="{9273FCFA-CBC5-4FD8-B704-F1E2952386D9}" destId="{E637F6FD-D94B-4C46-887E-41C3E336680C}" srcOrd="0" destOrd="0" presId="urn:microsoft.com/office/officeart/2005/8/layout/radial4"/>
    <dgm:cxn modelId="{BF50C951-B56E-4299-8925-CFE5DBA7E1E1}" type="presOf" srcId="{247A7D3E-DBD7-4C27-AA92-ADC8306EF52C}" destId="{2741BF3C-64EA-4A30-85A7-CC50E5BE4A8A}" srcOrd="0" destOrd="0" presId="urn:microsoft.com/office/officeart/2005/8/layout/radial4"/>
    <dgm:cxn modelId="{940D375E-80FC-4D8B-947C-6A381B9A6253}" type="presOf" srcId="{FD987580-5EFB-4A29-9D30-3D656F94BA24}" destId="{B44A00B9-AE7C-4C6A-92E2-FA5464D0EB66}" srcOrd="0" destOrd="0" presId="urn:microsoft.com/office/officeart/2005/8/layout/radial4"/>
    <dgm:cxn modelId="{87F1655E-A370-40A9-96B7-E7493C5A34EF}" srcId="{7501D1F2-C450-4AE8-9DC9-67ED937D4523}" destId="{B1D21E61-C80D-4078-8609-0313302EBD6C}" srcOrd="3" destOrd="0" parTransId="{95477D17-0488-403B-83BF-D3E6FC35F6ED}" sibTransId="{20520EDE-3835-401A-9A7F-4B5E82285C04}"/>
    <dgm:cxn modelId="{11F0B661-30D1-4255-8A9D-F8646C390F19}" srcId="{7501D1F2-C450-4AE8-9DC9-67ED937D4523}" destId="{4E8120E9-F3B4-446D-94A7-14A2C8D40A91}" srcOrd="0" destOrd="0" parTransId="{FD987580-5EFB-4A29-9D30-3D656F94BA24}" sibTransId="{2FBDEE17-26FE-47CC-94F1-1EE18615074F}"/>
    <dgm:cxn modelId="{52DD4372-9144-42C4-A424-EF252D7B2482}" type="presOf" srcId="{95477D17-0488-403B-83BF-D3E6FC35F6ED}" destId="{D32D3D28-FB5A-447B-A35D-997324FF9958}" srcOrd="0" destOrd="0" presId="urn:microsoft.com/office/officeart/2005/8/layout/radial4"/>
    <dgm:cxn modelId="{A0476E73-9B04-4EDD-A65C-112F0E0037CF}" type="presOf" srcId="{427F6F61-9119-4BDA-BE29-48FDD8AA8DB6}" destId="{E8FC2574-3929-455C-B273-65E1ADE47574}" srcOrd="0" destOrd="0" presId="urn:microsoft.com/office/officeart/2005/8/layout/radial4"/>
    <dgm:cxn modelId="{C29CF67A-E495-4648-BA85-7099CD3A877B}" type="presOf" srcId="{F1763147-77A6-46CE-95AA-B30E70F857D9}" destId="{E42F5893-8152-441F-BD75-5479B9681E0A}" srcOrd="0" destOrd="0" presId="urn:microsoft.com/office/officeart/2005/8/layout/radial4"/>
    <dgm:cxn modelId="{53F5937F-85C7-420D-A047-5CA4AAAC525C}" type="presOf" srcId="{79464ED2-A30B-442E-ABED-E1D01B8B1399}" destId="{821C584E-2A9D-4F6B-9D7C-06246D289CC2}" srcOrd="0" destOrd="0" presId="urn:microsoft.com/office/officeart/2005/8/layout/radial4"/>
    <dgm:cxn modelId="{17945782-AC90-4AD3-9521-C5F73ECE03EB}" srcId="{7501D1F2-C450-4AE8-9DC9-67ED937D4523}" destId="{F1763147-77A6-46CE-95AA-B30E70F857D9}" srcOrd="1" destOrd="0" parTransId="{A64C9BE1-1205-4DE8-B91E-0790F5C67C57}" sibTransId="{819C8781-B89F-4B0C-BC03-37EEE75F0258}"/>
    <dgm:cxn modelId="{21029383-795B-49B0-82BB-6FECA8026909}" type="presOf" srcId="{B1D21E61-C80D-4078-8609-0313302EBD6C}" destId="{FF156E06-8FD4-402F-ADAD-4F410D9D0CFB}" srcOrd="0" destOrd="0" presId="urn:microsoft.com/office/officeart/2005/8/layout/radial4"/>
    <dgm:cxn modelId="{8887CA85-E8D9-42B6-BCA9-492823960F3D}" srcId="{7501D1F2-C450-4AE8-9DC9-67ED937D4523}" destId="{55A906C8-CFFA-4912-851B-8D190C7CD648}" srcOrd="7" destOrd="0" parTransId="{79464ED2-A30B-442E-ABED-E1D01B8B1399}" sibTransId="{3E029C2C-30BF-4E0C-9762-8430A5D9A8C8}"/>
    <dgm:cxn modelId="{F27E6489-61A5-47D2-9CCE-9F4EEDD80FAE}" srcId="{9273FCFA-CBC5-4FD8-B704-F1E2952386D9}" destId="{7501D1F2-C450-4AE8-9DC9-67ED937D4523}" srcOrd="0" destOrd="0" parTransId="{BC1E7B93-95DD-4C76-AAAE-DD8071F214CF}" sibTransId="{5250DAE0-CE22-4FE0-926F-CB4D3BA7E280}"/>
    <dgm:cxn modelId="{9EA7C48A-5955-441A-83B5-4B609970803B}" type="presOf" srcId="{7501D1F2-C450-4AE8-9DC9-67ED937D4523}" destId="{2E0F04FA-993D-4AC2-B020-1C57E242E3B6}" srcOrd="0" destOrd="0" presId="urn:microsoft.com/office/officeart/2005/8/layout/radial4"/>
    <dgm:cxn modelId="{1AE1078D-19DA-415D-BA3D-A4E63CBE7967}" srcId="{7501D1F2-C450-4AE8-9DC9-67ED937D4523}" destId="{247A7D3E-DBD7-4C27-AA92-ADC8306EF52C}" srcOrd="4" destOrd="0" parTransId="{EA1EFB56-1B3D-4828-958D-081CC3EEB004}" sibTransId="{03EFCDDF-060D-4A99-99B5-0AE3C286D1D6}"/>
    <dgm:cxn modelId="{6BF51B8D-8FCC-4168-BAEA-DC32E94017E5}" type="presOf" srcId="{EA1EFB56-1B3D-4828-958D-081CC3EEB004}" destId="{F8B8EF0A-9284-45FB-B176-1877E5686325}" srcOrd="0" destOrd="0" presId="urn:microsoft.com/office/officeart/2005/8/layout/radial4"/>
    <dgm:cxn modelId="{A85E9092-C8B8-4EF8-A24E-560E02808F9B}" type="presOf" srcId="{8AEDC053-5EFA-4430-A03F-EB70D8720702}" destId="{82A0DEA2-BF88-44A8-BDE6-EE0917C2C027}" srcOrd="0" destOrd="0" presId="urn:microsoft.com/office/officeart/2005/8/layout/radial4"/>
    <dgm:cxn modelId="{14A38EBD-B69A-40FD-A9A2-00208C59C132}" srcId="{7501D1F2-C450-4AE8-9DC9-67ED937D4523}" destId="{9C5338BF-701F-4E08-B07B-E20CC4401BC4}" srcOrd="6" destOrd="0" parTransId="{5F8C78F7-E13C-4793-BE29-6B4276B1F7E3}" sibTransId="{5F7D04F1-C053-4383-A17C-7A466B91F7FC}"/>
    <dgm:cxn modelId="{DB6279CC-DEB8-405F-9954-C25A3BFC405D}" srcId="{7501D1F2-C450-4AE8-9DC9-67ED937D4523}" destId="{551019BE-416F-467A-BFB5-E6C488259FE2}" srcOrd="5" destOrd="0" parTransId="{728A167E-15DD-40FA-A008-93745D361448}" sibTransId="{F70F8945-64E1-498E-A3AB-B5BEA245EE63}"/>
    <dgm:cxn modelId="{9404B4CE-3530-43A4-971C-9A9BAFE75BED}" srcId="{7501D1F2-C450-4AE8-9DC9-67ED937D4523}" destId="{427F6F61-9119-4BDA-BE29-48FDD8AA8DB6}" srcOrd="2" destOrd="0" parTransId="{8AEDC053-5EFA-4430-A03F-EB70D8720702}" sibTransId="{B10AFC85-40A8-45A3-AD07-B7D49B38E3AF}"/>
    <dgm:cxn modelId="{64A2CBF0-50FD-44EE-B2CE-3C7CC8E5940B}" type="presParOf" srcId="{E637F6FD-D94B-4C46-887E-41C3E336680C}" destId="{2E0F04FA-993D-4AC2-B020-1C57E242E3B6}" srcOrd="0" destOrd="0" presId="urn:microsoft.com/office/officeart/2005/8/layout/radial4"/>
    <dgm:cxn modelId="{98734F00-2AA6-4FB8-BB75-2E4A7E143C07}" type="presParOf" srcId="{E637F6FD-D94B-4C46-887E-41C3E336680C}" destId="{B44A00B9-AE7C-4C6A-92E2-FA5464D0EB66}" srcOrd="1" destOrd="0" presId="urn:microsoft.com/office/officeart/2005/8/layout/radial4"/>
    <dgm:cxn modelId="{3D6B2200-4AD6-4C25-9C56-11C1C9B115ED}" type="presParOf" srcId="{E637F6FD-D94B-4C46-887E-41C3E336680C}" destId="{DB107DF8-0AC6-4CD1-A961-912F7AF95778}" srcOrd="2" destOrd="0" presId="urn:microsoft.com/office/officeart/2005/8/layout/radial4"/>
    <dgm:cxn modelId="{31AA351A-0C6F-48AE-93C4-14EA6A023F5D}" type="presParOf" srcId="{E637F6FD-D94B-4C46-887E-41C3E336680C}" destId="{D4103BCE-ECA6-4E89-AA09-B5F2C4CF022B}" srcOrd="3" destOrd="0" presId="urn:microsoft.com/office/officeart/2005/8/layout/radial4"/>
    <dgm:cxn modelId="{B1A8702B-4DCE-4FC2-87B1-0CB476C6A4E8}" type="presParOf" srcId="{E637F6FD-D94B-4C46-887E-41C3E336680C}" destId="{E42F5893-8152-441F-BD75-5479B9681E0A}" srcOrd="4" destOrd="0" presId="urn:microsoft.com/office/officeart/2005/8/layout/radial4"/>
    <dgm:cxn modelId="{02D3BB2B-B4C1-4BAD-B48B-81909225FBF9}" type="presParOf" srcId="{E637F6FD-D94B-4C46-887E-41C3E336680C}" destId="{82A0DEA2-BF88-44A8-BDE6-EE0917C2C027}" srcOrd="5" destOrd="0" presId="urn:microsoft.com/office/officeart/2005/8/layout/radial4"/>
    <dgm:cxn modelId="{A096FE28-A9A8-4B91-843A-8FF47E894BEB}" type="presParOf" srcId="{E637F6FD-D94B-4C46-887E-41C3E336680C}" destId="{E8FC2574-3929-455C-B273-65E1ADE47574}" srcOrd="6" destOrd="0" presId="urn:microsoft.com/office/officeart/2005/8/layout/radial4"/>
    <dgm:cxn modelId="{E217CF8E-D220-4700-8965-611B19DDD028}" type="presParOf" srcId="{E637F6FD-D94B-4C46-887E-41C3E336680C}" destId="{D32D3D28-FB5A-447B-A35D-997324FF9958}" srcOrd="7" destOrd="0" presId="urn:microsoft.com/office/officeart/2005/8/layout/radial4"/>
    <dgm:cxn modelId="{F48068B4-73CC-48E4-8236-53AD8EE9B9AA}" type="presParOf" srcId="{E637F6FD-D94B-4C46-887E-41C3E336680C}" destId="{FF156E06-8FD4-402F-ADAD-4F410D9D0CFB}" srcOrd="8" destOrd="0" presId="urn:microsoft.com/office/officeart/2005/8/layout/radial4"/>
    <dgm:cxn modelId="{9638C0E4-DCBB-46E7-9570-29BE411A57E8}" type="presParOf" srcId="{E637F6FD-D94B-4C46-887E-41C3E336680C}" destId="{F8B8EF0A-9284-45FB-B176-1877E5686325}" srcOrd="9" destOrd="0" presId="urn:microsoft.com/office/officeart/2005/8/layout/radial4"/>
    <dgm:cxn modelId="{F2968CB2-317F-4FAB-9CDE-5163843E8B76}" type="presParOf" srcId="{E637F6FD-D94B-4C46-887E-41C3E336680C}" destId="{2741BF3C-64EA-4A30-85A7-CC50E5BE4A8A}" srcOrd="10" destOrd="0" presId="urn:microsoft.com/office/officeart/2005/8/layout/radial4"/>
    <dgm:cxn modelId="{6368420A-8909-4409-A327-BA2C5DACFCC2}" type="presParOf" srcId="{E637F6FD-D94B-4C46-887E-41C3E336680C}" destId="{55F9F073-D445-4B9C-9B4F-D50E270434A2}" srcOrd="11" destOrd="0" presId="urn:microsoft.com/office/officeart/2005/8/layout/radial4"/>
    <dgm:cxn modelId="{CAEB73D2-7958-4D3B-89C4-6DAE6861A315}" type="presParOf" srcId="{E637F6FD-D94B-4C46-887E-41C3E336680C}" destId="{5B1D9562-45FB-4FE2-AFD7-C515111F3C4B}" srcOrd="12" destOrd="0" presId="urn:microsoft.com/office/officeart/2005/8/layout/radial4"/>
    <dgm:cxn modelId="{A7D5FE98-F0DE-4268-879F-5B58D2DE8193}" type="presParOf" srcId="{E637F6FD-D94B-4C46-887E-41C3E336680C}" destId="{A122C6AA-817F-4E24-89FF-4C0BC2B3FCE0}" srcOrd="13" destOrd="0" presId="urn:microsoft.com/office/officeart/2005/8/layout/radial4"/>
    <dgm:cxn modelId="{41C4643D-A1B0-4295-891D-346B5700A08E}" type="presParOf" srcId="{E637F6FD-D94B-4C46-887E-41C3E336680C}" destId="{4F718355-E211-4373-BEEB-55B9C66732CA}" srcOrd="14" destOrd="0" presId="urn:microsoft.com/office/officeart/2005/8/layout/radial4"/>
    <dgm:cxn modelId="{22ADC506-3FD2-49D1-AF2A-BB0EED545FF1}" type="presParOf" srcId="{E637F6FD-D94B-4C46-887E-41C3E336680C}" destId="{821C584E-2A9D-4F6B-9D7C-06246D289CC2}" srcOrd="15" destOrd="0" presId="urn:microsoft.com/office/officeart/2005/8/layout/radial4"/>
    <dgm:cxn modelId="{1191B7C0-7B84-4095-B2FF-25ACA5E08A7E}" type="presParOf" srcId="{E637F6FD-D94B-4C46-887E-41C3E336680C}" destId="{C254A8F0-6BC5-4DEF-8628-1B2024E28469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D42183-3F7F-4B11-96DC-29674C6196C8}" type="doc">
      <dgm:prSet loTypeId="urn:microsoft.com/office/officeart/2005/8/layout/radial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E0A22F3C-81C5-4F41-BEA2-763D1CAAA7FA}">
      <dgm:prSet phldrT="[Text]"/>
      <dgm:spPr>
        <a:xfrm>
          <a:off x="1833753" y="1568808"/>
          <a:ext cx="1720623" cy="1720623"/>
        </a:xfrm>
        <a:prstGeom prst="ellipse">
          <a:avLst/>
        </a:prstGeom>
        <a:gradFill rotWithShape="0">
          <a:gsLst>
            <a:gs pos="0">
              <a:srgbClr val="C4220D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C4220D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UMP/Ghent University Agreement </a:t>
          </a:r>
        </a:p>
      </dgm:t>
    </dgm:pt>
    <dgm:pt modelId="{9B1301AD-F3D5-498F-B857-E6FA5C47D8F8}" type="parTrans" cxnId="{0CB922F5-33A8-46CD-978C-88D2EB674594}">
      <dgm:prSet/>
      <dgm:spPr/>
      <dgm:t>
        <a:bodyPr/>
        <a:lstStyle/>
        <a:p>
          <a:endParaRPr lang="en-ZA"/>
        </a:p>
      </dgm:t>
    </dgm:pt>
    <dgm:pt modelId="{93DF461F-A164-48BC-891C-28BB901B1DB3}" type="sibTrans" cxnId="{0CB922F5-33A8-46CD-978C-88D2EB674594}">
      <dgm:prSet/>
      <dgm:spPr/>
      <dgm:t>
        <a:bodyPr/>
        <a:lstStyle/>
        <a:p>
          <a:endParaRPr lang="en-ZA"/>
        </a:p>
      </dgm:t>
    </dgm:pt>
    <dgm:pt modelId="{046B6FAD-79C0-4F61-9E1C-4F369F051A26}">
      <dgm:prSet phldrT="[Text]" custT="1"/>
      <dgm:spPr>
        <a:xfrm>
          <a:off x="2091847" y="494"/>
          <a:ext cx="1204436" cy="1204436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0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2022</a:t>
          </a:r>
        </a:p>
      </dgm:t>
    </dgm:pt>
    <dgm:pt modelId="{7C5D35C7-6C6C-49C1-9372-2EF35597EB88}" type="parTrans" cxnId="{1ED5BCB5-2D23-49DB-9790-607289DFD4C8}">
      <dgm:prSet/>
      <dgm:spPr/>
      <dgm:t>
        <a:bodyPr/>
        <a:lstStyle/>
        <a:p>
          <a:endParaRPr lang="en-ZA"/>
        </a:p>
      </dgm:t>
    </dgm:pt>
    <dgm:pt modelId="{4AB268B2-1915-4CDB-A421-D7E56209EE90}" type="sibTrans" cxnId="{1ED5BCB5-2D23-49DB-9790-607289DFD4C8}">
      <dgm:prSet/>
      <dgm:spPr>
        <a:xfrm>
          <a:off x="824297" y="559352"/>
          <a:ext cx="3739536" cy="3739536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5DF1978A-DA55-4BA9-8515-0612D00A4510}">
      <dgm:prSet phldrT="[Text]" custT="1"/>
      <dgm:spPr>
        <a:xfrm>
          <a:off x="3828864" y="1262511"/>
          <a:ext cx="1204436" cy="1204436"/>
        </a:xfrm>
        <a:prstGeom prst="ellipse">
          <a:avLst/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0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3 Year Agreement</a:t>
          </a:r>
        </a:p>
      </dgm:t>
    </dgm:pt>
    <dgm:pt modelId="{1B0CBDE5-2B32-4DB6-9B41-145BBB7EEADA}" type="parTrans" cxnId="{E94696C3-60B4-486C-9A53-3621C4765C8E}">
      <dgm:prSet/>
      <dgm:spPr/>
      <dgm:t>
        <a:bodyPr/>
        <a:lstStyle/>
        <a:p>
          <a:endParaRPr lang="en-ZA"/>
        </a:p>
      </dgm:t>
    </dgm:pt>
    <dgm:pt modelId="{19B10553-1F39-4B44-9408-F560DA8572FB}" type="sibTrans" cxnId="{E94696C3-60B4-486C-9A53-3621C4765C8E}">
      <dgm:prSet/>
      <dgm:spPr>
        <a:xfrm>
          <a:off x="824297" y="559352"/>
          <a:ext cx="3739536" cy="3739536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F30EFEDF-D9A8-430D-AC45-9CE93853CDB4}">
      <dgm:prSet phldrT="[Text]" custT="1"/>
      <dgm:spPr>
        <a:xfrm>
          <a:off x="3165383" y="3304497"/>
          <a:ext cx="1204436" cy="1204436"/>
        </a:xfrm>
        <a:prstGeom prst="ellipse">
          <a:avLst/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0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Funding for student training</a:t>
          </a:r>
        </a:p>
      </dgm:t>
    </dgm:pt>
    <dgm:pt modelId="{A9C86083-4C3F-4F32-B7F6-FAE97D043084}" type="parTrans" cxnId="{3603B1BC-EAFA-4C76-9D02-946855BC3D9E}">
      <dgm:prSet/>
      <dgm:spPr/>
      <dgm:t>
        <a:bodyPr/>
        <a:lstStyle/>
        <a:p>
          <a:endParaRPr lang="en-ZA"/>
        </a:p>
      </dgm:t>
    </dgm:pt>
    <dgm:pt modelId="{423E740A-C2EC-4A58-A005-0A254B9AD349}" type="sibTrans" cxnId="{3603B1BC-EAFA-4C76-9D02-946855BC3D9E}">
      <dgm:prSet/>
      <dgm:spPr>
        <a:xfrm>
          <a:off x="824297" y="559352"/>
          <a:ext cx="3739536" cy="3739536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A04F4BB3-A617-4529-8F3C-56C865E34CB3}">
      <dgm:prSet phldrT="[Text]" custT="1"/>
      <dgm:spPr>
        <a:xfrm>
          <a:off x="1018311" y="3304497"/>
          <a:ext cx="1204436" cy="1204436"/>
        </a:xfrm>
        <a:prstGeom prst="ellipse">
          <a:avLst/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9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Staff funding for attendance at the </a:t>
          </a:r>
          <a:r>
            <a:rPr lang="en-ZA" sz="105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1</a:t>
          </a:r>
          <a:r>
            <a:rPr lang="en-ZA" sz="1050" baseline="300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st</a:t>
          </a:r>
          <a:r>
            <a:rPr lang="en-ZA" sz="9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 PANEMA Network in Kenya in 2022</a:t>
          </a:r>
        </a:p>
      </dgm:t>
    </dgm:pt>
    <dgm:pt modelId="{8D9E49FD-07D5-404E-8ACB-5501550F29BE}" type="parTrans" cxnId="{33B530BC-8504-4299-B093-0955BC2E0DC9}">
      <dgm:prSet/>
      <dgm:spPr/>
      <dgm:t>
        <a:bodyPr/>
        <a:lstStyle/>
        <a:p>
          <a:endParaRPr lang="en-ZA"/>
        </a:p>
      </dgm:t>
    </dgm:pt>
    <dgm:pt modelId="{E1C7B866-2113-401C-8DFE-428FBCCB430D}" type="sibTrans" cxnId="{33B530BC-8504-4299-B093-0955BC2E0DC9}">
      <dgm:prSet/>
      <dgm:spPr>
        <a:xfrm>
          <a:off x="824297" y="559352"/>
          <a:ext cx="3739536" cy="3739536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53F4B273-D4D7-4831-AACF-7B04D26FADAF}">
      <dgm:prSet phldrT="[Text]" custT="1"/>
      <dgm:spPr>
        <a:xfrm>
          <a:off x="354829" y="1262511"/>
          <a:ext cx="1204436" cy="1204436"/>
        </a:xfrm>
        <a:prstGeom prst="ellipse">
          <a:avLst/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85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 hosted 3 PANEMA workshops (124 attendees from 13 African countries]</a:t>
          </a:r>
        </a:p>
      </dgm:t>
    </dgm:pt>
    <dgm:pt modelId="{E8C2B9EB-E124-4708-9E15-A91D8D56F90A}" type="parTrans" cxnId="{AC3CEBE1-4840-4CCD-B84F-4468FC53EB33}">
      <dgm:prSet/>
      <dgm:spPr/>
      <dgm:t>
        <a:bodyPr/>
        <a:lstStyle/>
        <a:p>
          <a:endParaRPr lang="en-ZA"/>
        </a:p>
      </dgm:t>
    </dgm:pt>
    <dgm:pt modelId="{B911FC02-90B0-4334-9D1C-AAAA84240E92}" type="sibTrans" cxnId="{AC3CEBE1-4840-4CCD-B84F-4468FC53EB33}">
      <dgm:prSet/>
      <dgm:spPr>
        <a:xfrm>
          <a:off x="824297" y="559352"/>
          <a:ext cx="3739536" cy="3739536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8DD2408E-FA76-487D-8097-D75C2F9635D6}" type="pres">
      <dgm:prSet presAssocID="{31D42183-3F7F-4B11-96DC-29674C6196C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BEDB8C-7F1E-4794-B771-31FAD639DE67}" type="pres">
      <dgm:prSet presAssocID="{E0A22F3C-81C5-4F41-BEA2-763D1CAAA7FA}" presName="centerShape" presStyleLbl="node0" presStyleIdx="0" presStyleCnt="1"/>
      <dgm:spPr/>
    </dgm:pt>
    <dgm:pt modelId="{152B36A0-B4C3-48B9-8E64-F1FED55D8D9E}" type="pres">
      <dgm:prSet presAssocID="{046B6FAD-79C0-4F61-9E1C-4F369F051A26}" presName="node" presStyleLbl="node1" presStyleIdx="0" presStyleCnt="5">
        <dgm:presLayoutVars>
          <dgm:bulletEnabled val="1"/>
        </dgm:presLayoutVars>
      </dgm:prSet>
      <dgm:spPr/>
    </dgm:pt>
    <dgm:pt modelId="{801AC777-2347-4B0A-B93C-12FE04550D10}" type="pres">
      <dgm:prSet presAssocID="{046B6FAD-79C0-4F61-9E1C-4F369F051A26}" presName="dummy" presStyleCnt="0"/>
      <dgm:spPr/>
    </dgm:pt>
    <dgm:pt modelId="{A7A55AB1-46D8-4873-8987-004917E95C6B}" type="pres">
      <dgm:prSet presAssocID="{4AB268B2-1915-4CDB-A421-D7E56209EE90}" presName="sibTrans" presStyleLbl="sibTrans2D1" presStyleIdx="0" presStyleCnt="5"/>
      <dgm:spPr/>
    </dgm:pt>
    <dgm:pt modelId="{14E06F33-D7A4-44F0-B4B1-2A725B753898}" type="pres">
      <dgm:prSet presAssocID="{5DF1978A-DA55-4BA9-8515-0612D00A4510}" presName="node" presStyleLbl="node1" presStyleIdx="1" presStyleCnt="5">
        <dgm:presLayoutVars>
          <dgm:bulletEnabled val="1"/>
        </dgm:presLayoutVars>
      </dgm:prSet>
      <dgm:spPr/>
    </dgm:pt>
    <dgm:pt modelId="{9852D95C-5241-4050-BB23-F03CBFD2606F}" type="pres">
      <dgm:prSet presAssocID="{5DF1978A-DA55-4BA9-8515-0612D00A4510}" presName="dummy" presStyleCnt="0"/>
      <dgm:spPr/>
    </dgm:pt>
    <dgm:pt modelId="{5E4FBFEA-1EF8-4273-96D4-37A602DCAE11}" type="pres">
      <dgm:prSet presAssocID="{19B10553-1F39-4B44-9408-F560DA8572FB}" presName="sibTrans" presStyleLbl="sibTrans2D1" presStyleIdx="1" presStyleCnt="5"/>
      <dgm:spPr/>
    </dgm:pt>
    <dgm:pt modelId="{2D807E9D-20E9-41C4-B5E6-00F22A7CE391}" type="pres">
      <dgm:prSet presAssocID="{F30EFEDF-D9A8-430D-AC45-9CE93853CDB4}" presName="node" presStyleLbl="node1" presStyleIdx="2" presStyleCnt="5">
        <dgm:presLayoutVars>
          <dgm:bulletEnabled val="1"/>
        </dgm:presLayoutVars>
      </dgm:prSet>
      <dgm:spPr/>
    </dgm:pt>
    <dgm:pt modelId="{37E16FA8-6F9D-488B-A384-F995587A35A5}" type="pres">
      <dgm:prSet presAssocID="{F30EFEDF-D9A8-430D-AC45-9CE93853CDB4}" presName="dummy" presStyleCnt="0"/>
      <dgm:spPr/>
    </dgm:pt>
    <dgm:pt modelId="{F75E2878-1B85-4FEF-9BEA-B61672F93412}" type="pres">
      <dgm:prSet presAssocID="{423E740A-C2EC-4A58-A005-0A254B9AD349}" presName="sibTrans" presStyleLbl="sibTrans2D1" presStyleIdx="2" presStyleCnt="5"/>
      <dgm:spPr/>
    </dgm:pt>
    <dgm:pt modelId="{79C15290-73A1-49AC-B8AF-79D82A08A48D}" type="pres">
      <dgm:prSet presAssocID="{A04F4BB3-A617-4529-8F3C-56C865E34CB3}" presName="node" presStyleLbl="node1" presStyleIdx="3" presStyleCnt="5">
        <dgm:presLayoutVars>
          <dgm:bulletEnabled val="1"/>
        </dgm:presLayoutVars>
      </dgm:prSet>
      <dgm:spPr/>
    </dgm:pt>
    <dgm:pt modelId="{B02CC88E-BB37-49FC-96CF-C9BD639E0369}" type="pres">
      <dgm:prSet presAssocID="{A04F4BB3-A617-4529-8F3C-56C865E34CB3}" presName="dummy" presStyleCnt="0"/>
      <dgm:spPr/>
    </dgm:pt>
    <dgm:pt modelId="{69681F27-2BCB-4934-85A5-C3C14415D2FD}" type="pres">
      <dgm:prSet presAssocID="{E1C7B866-2113-401C-8DFE-428FBCCB430D}" presName="sibTrans" presStyleLbl="sibTrans2D1" presStyleIdx="3" presStyleCnt="5"/>
      <dgm:spPr/>
    </dgm:pt>
    <dgm:pt modelId="{6FFBFCDF-3865-43EF-BFD1-0AA89F723F0C}" type="pres">
      <dgm:prSet presAssocID="{53F4B273-D4D7-4831-AACF-7B04D26FADAF}" presName="node" presStyleLbl="node1" presStyleIdx="4" presStyleCnt="5">
        <dgm:presLayoutVars>
          <dgm:bulletEnabled val="1"/>
        </dgm:presLayoutVars>
      </dgm:prSet>
      <dgm:spPr/>
    </dgm:pt>
    <dgm:pt modelId="{69807978-68E6-40A6-9095-D6940BCC1F3A}" type="pres">
      <dgm:prSet presAssocID="{53F4B273-D4D7-4831-AACF-7B04D26FADAF}" presName="dummy" presStyleCnt="0"/>
      <dgm:spPr/>
    </dgm:pt>
    <dgm:pt modelId="{216751E6-0444-41AF-AEE8-3E9DB95CD184}" type="pres">
      <dgm:prSet presAssocID="{B911FC02-90B0-4334-9D1C-AAAA84240E92}" presName="sibTrans" presStyleLbl="sibTrans2D1" presStyleIdx="4" presStyleCnt="5"/>
      <dgm:spPr/>
    </dgm:pt>
  </dgm:ptLst>
  <dgm:cxnLst>
    <dgm:cxn modelId="{C219D607-7AC7-49FD-AC34-131EA99F3972}" type="presOf" srcId="{046B6FAD-79C0-4F61-9E1C-4F369F051A26}" destId="{152B36A0-B4C3-48B9-8E64-F1FED55D8D9E}" srcOrd="0" destOrd="0" presId="urn:microsoft.com/office/officeart/2005/8/layout/radial6"/>
    <dgm:cxn modelId="{55A66509-36FE-4FE0-B74D-1BBE56DD0D1C}" type="presOf" srcId="{F30EFEDF-D9A8-430D-AC45-9CE93853CDB4}" destId="{2D807E9D-20E9-41C4-B5E6-00F22A7CE391}" srcOrd="0" destOrd="0" presId="urn:microsoft.com/office/officeart/2005/8/layout/radial6"/>
    <dgm:cxn modelId="{78464114-C257-46F0-90BD-3CF3F63A8069}" type="presOf" srcId="{E0A22F3C-81C5-4F41-BEA2-763D1CAAA7FA}" destId="{50BEDB8C-7F1E-4794-B771-31FAD639DE67}" srcOrd="0" destOrd="0" presId="urn:microsoft.com/office/officeart/2005/8/layout/radial6"/>
    <dgm:cxn modelId="{BDF58529-9613-43E4-9929-F317CD7C9DC5}" type="presOf" srcId="{A04F4BB3-A617-4529-8F3C-56C865E34CB3}" destId="{79C15290-73A1-49AC-B8AF-79D82A08A48D}" srcOrd="0" destOrd="0" presId="urn:microsoft.com/office/officeart/2005/8/layout/radial6"/>
    <dgm:cxn modelId="{3120213B-C175-42CC-BE1D-653A5F86145D}" type="presOf" srcId="{5DF1978A-DA55-4BA9-8515-0612D00A4510}" destId="{14E06F33-D7A4-44F0-B4B1-2A725B753898}" srcOrd="0" destOrd="0" presId="urn:microsoft.com/office/officeart/2005/8/layout/radial6"/>
    <dgm:cxn modelId="{DC65EB7B-3C39-4BB8-923B-1171AD19731E}" type="presOf" srcId="{B911FC02-90B0-4334-9D1C-AAAA84240E92}" destId="{216751E6-0444-41AF-AEE8-3E9DB95CD184}" srcOrd="0" destOrd="0" presId="urn:microsoft.com/office/officeart/2005/8/layout/radial6"/>
    <dgm:cxn modelId="{70C2397E-60A7-4FBE-A7FE-9796DAE32B5D}" type="presOf" srcId="{4AB268B2-1915-4CDB-A421-D7E56209EE90}" destId="{A7A55AB1-46D8-4873-8987-004917E95C6B}" srcOrd="0" destOrd="0" presId="urn:microsoft.com/office/officeart/2005/8/layout/radial6"/>
    <dgm:cxn modelId="{200989A4-E5ED-4AD8-B9EB-ED4876959E7A}" type="presOf" srcId="{53F4B273-D4D7-4831-AACF-7B04D26FADAF}" destId="{6FFBFCDF-3865-43EF-BFD1-0AA89F723F0C}" srcOrd="0" destOrd="0" presId="urn:microsoft.com/office/officeart/2005/8/layout/radial6"/>
    <dgm:cxn modelId="{0BDE95A7-7EF5-47A5-A113-DDB5E3C54D3C}" type="presOf" srcId="{19B10553-1F39-4B44-9408-F560DA8572FB}" destId="{5E4FBFEA-1EF8-4273-96D4-37A602DCAE11}" srcOrd="0" destOrd="0" presId="urn:microsoft.com/office/officeart/2005/8/layout/radial6"/>
    <dgm:cxn modelId="{1ED5BCB5-2D23-49DB-9790-607289DFD4C8}" srcId="{E0A22F3C-81C5-4F41-BEA2-763D1CAAA7FA}" destId="{046B6FAD-79C0-4F61-9E1C-4F369F051A26}" srcOrd="0" destOrd="0" parTransId="{7C5D35C7-6C6C-49C1-9372-2EF35597EB88}" sibTransId="{4AB268B2-1915-4CDB-A421-D7E56209EE90}"/>
    <dgm:cxn modelId="{182426B7-FD74-43F3-A656-3796A0BE5AD4}" type="presOf" srcId="{423E740A-C2EC-4A58-A005-0A254B9AD349}" destId="{F75E2878-1B85-4FEF-9BEA-B61672F93412}" srcOrd="0" destOrd="0" presId="urn:microsoft.com/office/officeart/2005/8/layout/radial6"/>
    <dgm:cxn modelId="{83D00EB8-8B2F-4AC6-83E3-11FEF2A2C185}" type="presOf" srcId="{31D42183-3F7F-4B11-96DC-29674C6196C8}" destId="{8DD2408E-FA76-487D-8097-D75C2F9635D6}" srcOrd="0" destOrd="0" presId="urn:microsoft.com/office/officeart/2005/8/layout/radial6"/>
    <dgm:cxn modelId="{33B530BC-8504-4299-B093-0955BC2E0DC9}" srcId="{E0A22F3C-81C5-4F41-BEA2-763D1CAAA7FA}" destId="{A04F4BB3-A617-4529-8F3C-56C865E34CB3}" srcOrd="3" destOrd="0" parTransId="{8D9E49FD-07D5-404E-8ACB-5501550F29BE}" sibTransId="{E1C7B866-2113-401C-8DFE-428FBCCB430D}"/>
    <dgm:cxn modelId="{3603B1BC-EAFA-4C76-9D02-946855BC3D9E}" srcId="{E0A22F3C-81C5-4F41-BEA2-763D1CAAA7FA}" destId="{F30EFEDF-D9A8-430D-AC45-9CE93853CDB4}" srcOrd="2" destOrd="0" parTransId="{A9C86083-4C3F-4F32-B7F6-FAE97D043084}" sibTransId="{423E740A-C2EC-4A58-A005-0A254B9AD349}"/>
    <dgm:cxn modelId="{E94696C3-60B4-486C-9A53-3621C4765C8E}" srcId="{E0A22F3C-81C5-4F41-BEA2-763D1CAAA7FA}" destId="{5DF1978A-DA55-4BA9-8515-0612D00A4510}" srcOrd="1" destOrd="0" parTransId="{1B0CBDE5-2B32-4DB6-9B41-145BBB7EEADA}" sibTransId="{19B10553-1F39-4B44-9408-F560DA8572FB}"/>
    <dgm:cxn modelId="{AC3CEBE1-4840-4CCD-B84F-4468FC53EB33}" srcId="{E0A22F3C-81C5-4F41-BEA2-763D1CAAA7FA}" destId="{53F4B273-D4D7-4831-AACF-7B04D26FADAF}" srcOrd="4" destOrd="0" parTransId="{E8C2B9EB-E124-4708-9E15-A91D8D56F90A}" sibTransId="{B911FC02-90B0-4334-9D1C-AAAA84240E92}"/>
    <dgm:cxn modelId="{BCAA37EE-12D3-44E4-976A-1F8B122122AA}" type="presOf" srcId="{E1C7B866-2113-401C-8DFE-428FBCCB430D}" destId="{69681F27-2BCB-4934-85A5-C3C14415D2FD}" srcOrd="0" destOrd="0" presId="urn:microsoft.com/office/officeart/2005/8/layout/radial6"/>
    <dgm:cxn modelId="{0CB922F5-33A8-46CD-978C-88D2EB674594}" srcId="{31D42183-3F7F-4B11-96DC-29674C6196C8}" destId="{E0A22F3C-81C5-4F41-BEA2-763D1CAAA7FA}" srcOrd="0" destOrd="0" parTransId="{9B1301AD-F3D5-498F-B857-E6FA5C47D8F8}" sibTransId="{93DF461F-A164-48BC-891C-28BB901B1DB3}"/>
    <dgm:cxn modelId="{1D0D6634-D77F-410E-936C-8EFC12216AEF}" type="presParOf" srcId="{8DD2408E-FA76-487D-8097-D75C2F9635D6}" destId="{50BEDB8C-7F1E-4794-B771-31FAD639DE67}" srcOrd="0" destOrd="0" presId="urn:microsoft.com/office/officeart/2005/8/layout/radial6"/>
    <dgm:cxn modelId="{3DD6819F-0D8F-40BB-8106-62A8DFFB6EE1}" type="presParOf" srcId="{8DD2408E-FA76-487D-8097-D75C2F9635D6}" destId="{152B36A0-B4C3-48B9-8E64-F1FED55D8D9E}" srcOrd="1" destOrd="0" presId="urn:microsoft.com/office/officeart/2005/8/layout/radial6"/>
    <dgm:cxn modelId="{410AF805-DCF7-4F8D-AA4F-6D917C20E0AA}" type="presParOf" srcId="{8DD2408E-FA76-487D-8097-D75C2F9635D6}" destId="{801AC777-2347-4B0A-B93C-12FE04550D10}" srcOrd="2" destOrd="0" presId="urn:microsoft.com/office/officeart/2005/8/layout/radial6"/>
    <dgm:cxn modelId="{32DF369C-7AA2-41BE-ADE9-BF8C7BEBB888}" type="presParOf" srcId="{8DD2408E-FA76-487D-8097-D75C2F9635D6}" destId="{A7A55AB1-46D8-4873-8987-004917E95C6B}" srcOrd="3" destOrd="0" presId="urn:microsoft.com/office/officeart/2005/8/layout/radial6"/>
    <dgm:cxn modelId="{0B5F846F-121C-461B-90CC-88D7F5184B7F}" type="presParOf" srcId="{8DD2408E-FA76-487D-8097-D75C2F9635D6}" destId="{14E06F33-D7A4-44F0-B4B1-2A725B753898}" srcOrd="4" destOrd="0" presId="urn:microsoft.com/office/officeart/2005/8/layout/radial6"/>
    <dgm:cxn modelId="{C4FCBE56-23DE-4E4A-8DDA-18533021E7B7}" type="presParOf" srcId="{8DD2408E-FA76-487D-8097-D75C2F9635D6}" destId="{9852D95C-5241-4050-BB23-F03CBFD2606F}" srcOrd="5" destOrd="0" presId="urn:microsoft.com/office/officeart/2005/8/layout/radial6"/>
    <dgm:cxn modelId="{4E3ED072-6F38-4278-9468-4EED9D10ED42}" type="presParOf" srcId="{8DD2408E-FA76-487D-8097-D75C2F9635D6}" destId="{5E4FBFEA-1EF8-4273-96D4-37A602DCAE11}" srcOrd="6" destOrd="0" presId="urn:microsoft.com/office/officeart/2005/8/layout/radial6"/>
    <dgm:cxn modelId="{00C8ACA2-497A-4117-98D3-C747B1215571}" type="presParOf" srcId="{8DD2408E-FA76-487D-8097-D75C2F9635D6}" destId="{2D807E9D-20E9-41C4-B5E6-00F22A7CE391}" srcOrd="7" destOrd="0" presId="urn:microsoft.com/office/officeart/2005/8/layout/radial6"/>
    <dgm:cxn modelId="{8414C032-6857-4C4D-A17D-BB1AC0FF99B1}" type="presParOf" srcId="{8DD2408E-FA76-487D-8097-D75C2F9635D6}" destId="{37E16FA8-6F9D-488B-A384-F995587A35A5}" srcOrd="8" destOrd="0" presId="urn:microsoft.com/office/officeart/2005/8/layout/radial6"/>
    <dgm:cxn modelId="{F44DDDAE-2B91-412C-8F8B-65BA0DE3AE1F}" type="presParOf" srcId="{8DD2408E-FA76-487D-8097-D75C2F9635D6}" destId="{F75E2878-1B85-4FEF-9BEA-B61672F93412}" srcOrd="9" destOrd="0" presId="urn:microsoft.com/office/officeart/2005/8/layout/radial6"/>
    <dgm:cxn modelId="{82C6D61C-69D5-4ABB-860F-DEE8711DAC3F}" type="presParOf" srcId="{8DD2408E-FA76-487D-8097-D75C2F9635D6}" destId="{79C15290-73A1-49AC-B8AF-79D82A08A48D}" srcOrd="10" destOrd="0" presId="urn:microsoft.com/office/officeart/2005/8/layout/radial6"/>
    <dgm:cxn modelId="{171EA31F-D16C-4E23-A02C-39031436ED5C}" type="presParOf" srcId="{8DD2408E-FA76-487D-8097-D75C2F9635D6}" destId="{B02CC88E-BB37-49FC-96CF-C9BD639E0369}" srcOrd="11" destOrd="0" presId="urn:microsoft.com/office/officeart/2005/8/layout/radial6"/>
    <dgm:cxn modelId="{92F02918-53E8-4EE3-9A2C-5B767E0DB0D4}" type="presParOf" srcId="{8DD2408E-FA76-487D-8097-D75C2F9635D6}" destId="{69681F27-2BCB-4934-85A5-C3C14415D2FD}" srcOrd="12" destOrd="0" presId="urn:microsoft.com/office/officeart/2005/8/layout/radial6"/>
    <dgm:cxn modelId="{43898CE1-B731-4AF1-809A-DADACE80BDAD}" type="presParOf" srcId="{8DD2408E-FA76-487D-8097-D75C2F9635D6}" destId="{6FFBFCDF-3865-43EF-BFD1-0AA89F723F0C}" srcOrd="13" destOrd="0" presId="urn:microsoft.com/office/officeart/2005/8/layout/radial6"/>
    <dgm:cxn modelId="{86272C16-8C6E-4549-8C75-A66AFE1D4621}" type="presParOf" srcId="{8DD2408E-FA76-487D-8097-D75C2F9635D6}" destId="{69807978-68E6-40A6-9095-D6940BCC1F3A}" srcOrd="14" destOrd="0" presId="urn:microsoft.com/office/officeart/2005/8/layout/radial6"/>
    <dgm:cxn modelId="{4E8E541E-ED8F-4E09-A687-620398AB7663}" type="presParOf" srcId="{8DD2408E-FA76-487D-8097-D75C2F9635D6}" destId="{216751E6-0444-41AF-AEE8-3E9DB95CD18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376EC7-3B0B-4D68-B795-C1C9C7A2FA24}" type="doc">
      <dgm:prSet loTypeId="urn:microsoft.com/office/officeart/2005/8/layout/radial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4E5C0790-02FE-4879-BF18-8247D784B414}">
      <dgm:prSet phldrT="[Text]"/>
      <dgm:spPr>
        <a:xfrm>
          <a:off x="2520864" y="1907892"/>
          <a:ext cx="2030504" cy="2030504"/>
        </a:xfrm>
        <a:prstGeom prst="ellipse">
          <a:avLst/>
        </a:prstGeom>
        <a:gradFill rotWithShape="0">
          <a:gsLst>
            <a:gs pos="0">
              <a:srgbClr val="C4220D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C4220D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b="1" dirty="0" err="1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Universidade</a:t>
          </a:r>
          <a:r>
            <a:rPr lang="en-ZA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 Eduardo Mondlane (UEM)/UMP partnership</a:t>
          </a:r>
          <a:endParaRPr lang="en-ZA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A5AF49F5-ED32-4B57-BD76-F19B5246BB6F}" type="parTrans" cxnId="{962C2BFD-3C46-403F-824F-A7DDC9D4090B}">
      <dgm:prSet/>
      <dgm:spPr/>
      <dgm:t>
        <a:bodyPr/>
        <a:lstStyle/>
        <a:p>
          <a:endParaRPr lang="en-ZA"/>
        </a:p>
      </dgm:t>
    </dgm:pt>
    <dgm:pt modelId="{F296C310-ACFF-4839-91A2-16055F02C1D1}" type="sibTrans" cxnId="{962C2BFD-3C46-403F-824F-A7DDC9D4090B}">
      <dgm:prSet/>
      <dgm:spPr/>
      <dgm:t>
        <a:bodyPr/>
        <a:lstStyle/>
        <a:p>
          <a:endParaRPr lang="en-ZA"/>
        </a:p>
      </dgm:t>
    </dgm:pt>
    <dgm:pt modelId="{511BF90B-F70A-40B0-A4E8-DDD0AB82B3DC}">
      <dgm:prSet phldrT="[Text]" custT="1"/>
      <dgm:spPr>
        <a:xfrm>
          <a:off x="2825440" y="537"/>
          <a:ext cx="1421353" cy="1421353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2018</a:t>
          </a:r>
        </a:p>
      </dgm:t>
    </dgm:pt>
    <dgm:pt modelId="{2BFE0BB3-6C75-4A86-81DB-DF3D482B9AA6}" type="parTrans" cxnId="{97A629FD-6D58-4ADE-9CFB-BEA56838BF29}">
      <dgm:prSet/>
      <dgm:spPr/>
      <dgm:t>
        <a:bodyPr/>
        <a:lstStyle/>
        <a:p>
          <a:endParaRPr lang="en-ZA"/>
        </a:p>
      </dgm:t>
    </dgm:pt>
    <dgm:pt modelId="{603E5457-34DB-4937-BA72-2F33F452031E}" type="sibTrans" cxnId="{97A629FD-6D58-4ADE-9CFB-BEA56838BF29}">
      <dgm:prSet/>
      <dgm:spPr>
        <a:xfrm>
          <a:off x="1273018" y="660045"/>
          <a:ext cx="4526197" cy="4526197"/>
        </a:xfrm>
        <a:prstGeom prst="blockArc">
          <a:avLst>
            <a:gd name="adj1" fmla="val 16200000"/>
            <a:gd name="adj2" fmla="val 19800000"/>
            <a:gd name="adj3" fmla="val 4522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AAFCA8AD-688A-4B8A-BFCA-E60E02D32FE6}">
      <dgm:prSet phldrT="[Text]" custT="1"/>
      <dgm:spPr>
        <a:xfrm>
          <a:off x="4741027" y="1106502"/>
          <a:ext cx="1421353" cy="1421353"/>
        </a:xfrm>
        <a:prstGeom prst="ellipse">
          <a:avLst/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Signed MOU</a:t>
          </a:r>
        </a:p>
      </dgm:t>
    </dgm:pt>
    <dgm:pt modelId="{394FF993-869B-478E-907A-5BE41026A58E}" type="parTrans" cxnId="{C67058E0-2ED3-4858-A999-8A01F3B76F34}">
      <dgm:prSet/>
      <dgm:spPr/>
      <dgm:t>
        <a:bodyPr/>
        <a:lstStyle/>
        <a:p>
          <a:endParaRPr lang="en-ZA"/>
        </a:p>
      </dgm:t>
    </dgm:pt>
    <dgm:pt modelId="{8A16DB7F-3CDB-4413-B757-9DD05AE7E6A5}" type="sibTrans" cxnId="{C67058E0-2ED3-4858-A999-8A01F3B76F34}">
      <dgm:prSet/>
      <dgm:spPr>
        <a:xfrm>
          <a:off x="1273018" y="660045"/>
          <a:ext cx="4526197" cy="4526197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903B3A77-6B01-4B64-86CE-CC07B19830DF}">
      <dgm:prSet phldrT="[Text]" custT="1"/>
      <dgm:spPr>
        <a:xfrm>
          <a:off x="4741027" y="3318432"/>
          <a:ext cx="1421353" cy="1421353"/>
        </a:xfrm>
        <a:prstGeom prst="ellipse">
          <a:avLst/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200" dirty="0" err="1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LaTFURE</a:t>
          </a:r>
          <a:endParaRPr lang="en-ZA" sz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F7D0B06B-E52D-4C5F-9EC7-109F852397C7}" type="parTrans" cxnId="{93399240-D3B2-4649-AD28-5BAAF202AF2B}">
      <dgm:prSet/>
      <dgm:spPr/>
      <dgm:t>
        <a:bodyPr/>
        <a:lstStyle/>
        <a:p>
          <a:endParaRPr lang="en-ZA"/>
        </a:p>
      </dgm:t>
    </dgm:pt>
    <dgm:pt modelId="{F6357504-8BB0-4E4D-BE45-2CFA7371A570}" type="sibTrans" cxnId="{93399240-D3B2-4649-AD28-5BAAF202AF2B}">
      <dgm:prSet/>
      <dgm:spPr>
        <a:xfrm>
          <a:off x="1273018" y="660045"/>
          <a:ext cx="4526197" cy="4526197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0609CE91-E249-4ADA-9507-650F453DA7F9}">
      <dgm:prSet phldrT="[Text]"/>
      <dgm:spPr>
        <a:xfrm>
          <a:off x="2825440" y="4424397"/>
          <a:ext cx="1421353" cy="1421353"/>
        </a:xfrm>
        <a:prstGeom prst="ellipse">
          <a:avLst/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Projects in Agricultural Sciences and Hospitality and Tourism Management</a:t>
          </a:r>
        </a:p>
      </dgm:t>
    </dgm:pt>
    <dgm:pt modelId="{36720E95-F21C-4536-8A2B-E0329B43A135}" type="parTrans" cxnId="{74138E99-C4C0-4E01-93F3-EF977950451C}">
      <dgm:prSet/>
      <dgm:spPr/>
      <dgm:t>
        <a:bodyPr/>
        <a:lstStyle/>
        <a:p>
          <a:endParaRPr lang="en-ZA"/>
        </a:p>
      </dgm:t>
    </dgm:pt>
    <dgm:pt modelId="{CBA5B7AC-E246-46AC-980E-C8ED5FED33FC}" type="sibTrans" cxnId="{74138E99-C4C0-4E01-93F3-EF977950451C}">
      <dgm:prSet/>
      <dgm:spPr>
        <a:xfrm>
          <a:off x="1273018" y="660045"/>
          <a:ext cx="4526197" cy="4526197"/>
        </a:xfrm>
        <a:prstGeom prst="blockArc">
          <a:avLst>
            <a:gd name="adj1" fmla="val 5400000"/>
            <a:gd name="adj2" fmla="val 9000000"/>
            <a:gd name="adj3" fmla="val 4522"/>
          </a:avLst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04587726-2068-4AF3-A89F-A3E53B10450D}">
      <dgm:prSet phldrT="[Text]" custT="1"/>
      <dgm:spPr>
        <a:xfrm>
          <a:off x="909852" y="3318432"/>
          <a:ext cx="1421353" cy="1421353"/>
        </a:xfrm>
        <a:prstGeom prst="ellipse">
          <a:avLst/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Mobility and internship </a:t>
          </a:r>
          <a:r>
            <a:rPr lang="en-ZA" sz="105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opportunities </a:t>
          </a:r>
          <a:endParaRPr lang="en-ZA" sz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10003A5F-9334-4834-9D19-D74FD1E317DE}" type="parTrans" cxnId="{F59276A4-F9AD-4191-9A67-B4A4569F192A}">
      <dgm:prSet/>
      <dgm:spPr/>
      <dgm:t>
        <a:bodyPr/>
        <a:lstStyle/>
        <a:p>
          <a:endParaRPr lang="en-ZA"/>
        </a:p>
      </dgm:t>
    </dgm:pt>
    <dgm:pt modelId="{82D450AD-412C-43F3-B484-A989922BD60F}" type="sibTrans" cxnId="{F59276A4-F9AD-4191-9A67-B4A4569F192A}">
      <dgm:prSet/>
      <dgm:spPr>
        <a:xfrm>
          <a:off x="1273018" y="660045"/>
          <a:ext cx="4526197" cy="4526197"/>
        </a:xfrm>
        <a:prstGeom prst="blockArc">
          <a:avLst>
            <a:gd name="adj1" fmla="val 9000000"/>
            <a:gd name="adj2" fmla="val 12600000"/>
            <a:gd name="adj3" fmla="val 4522"/>
          </a:avLst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DE9BD0C3-00C7-4989-8ECA-AA5E6FD55CFF}">
      <dgm:prSet phldrT="[Text]" custT="1"/>
      <dgm:spPr>
        <a:xfrm>
          <a:off x="909852" y="1106502"/>
          <a:ext cx="1421353" cy="1421353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Short course training lectures</a:t>
          </a:r>
        </a:p>
      </dgm:t>
    </dgm:pt>
    <dgm:pt modelId="{F2C01B4F-6699-431B-BC73-BD73E4D05250}" type="parTrans" cxnId="{F89CAC71-2E80-4EBB-B9B4-3EDEC99F6FEE}">
      <dgm:prSet/>
      <dgm:spPr/>
      <dgm:t>
        <a:bodyPr/>
        <a:lstStyle/>
        <a:p>
          <a:endParaRPr lang="en-ZA"/>
        </a:p>
      </dgm:t>
    </dgm:pt>
    <dgm:pt modelId="{E5E92590-8970-4A6A-ADBF-6D6EBA4D363D}" type="sibTrans" cxnId="{F89CAC71-2E80-4EBB-B9B4-3EDEC99F6FEE}">
      <dgm:prSet/>
      <dgm:spPr>
        <a:xfrm>
          <a:off x="1273018" y="660045"/>
          <a:ext cx="4526197" cy="4526197"/>
        </a:xfrm>
        <a:prstGeom prst="blockArc">
          <a:avLst>
            <a:gd name="adj1" fmla="val 12600000"/>
            <a:gd name="adj2" fmla="val 16200000"/>
            <a:gd name="adj3" fmla="val 4522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B0A649D2-4FCD-4AF8-8B45-F8D0B14C8C6E}" type="pres">
      <dgm:prSet presAssocID="{59376EC7-3B0B-4D68-B795-C1C9C7A2FA2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6F0D7FD-8E17-4645-BE0F-1FE5C9BDDBBF}" type="pres">
      <dgm:prSet presAssocID="{4E5C0790-02FE-4879-BF18-8247D784B414}" presName="centerShape" presStyleLbl="node0" presStyleIdx="0" presStyleCnt="1"/>
      <dgm:spPr/>
    </dgm:pt>
    <dgm:pt modelId="{C8AA0883-2135-4EC6-99C7-9D1C164A75C5}" type="pres">
      <dgm:prSet presAssocID="{511BF90B-F70A-40B0-A4E8-DDD0AB82B3DC}" presName="node" presStyleLbl="node1" presStyleIdx="0" presStyleCnt="6">
        <dgm:presLayoutVars>
          <dgm:bulletEnabled val="1"/>
        </dgm:presLayoutVars>
      </dgm:prSet>
      <dgm:spPr/>
    </dgm:pt>
    <dgm:pt modelId="{E05F1CAF-3D6E-446E-B5F8-594574497A06}" type="pres">
      <dgm:prSet presAssocID="{511BF90B-F70A-40B0-A4E8-DDD0AB82B3DC}" presName="dummy" presStyleCnt="0"/>
      <dgm:spPr/>
    </dgm:pt>
    <dgm:pt modelId="{7F4C9A43-86ED-424A-A9A4-D4FDA936642C}" type="pres">
      <dgm:prSet presAssocID="{603E5457-34DB-4937-BA72-2F33F452031E}" presName="sibTrans" presStyleLbl="sibTrans2D1" presStyleIdx="0" presStyleCnt="6"/>
      <dgm:spPr/>
    </dgm:pt>
    <dgm:pt modelId="{D1D1AF25-0A86-4359-B499-5B46B0A800FE}" type="pres">
      <dgm:prSet presAssocID="{AAFCA8AD-688A-4B8A-BFCA-E60E02D32FE6}" presName="node" presStyleLbl="node1" presStyleIdx="1" presStyleCnt="6">
        <dgm:presLayoutVars>
          <dgm:bulletEnabled val="1"/>
        </dgm:presLayoutVars>
      </dgm:prSet>
      <dgm:spPr/>
    </dgm:pt>
    <dgm:pt modelId="{6451E7C5-58EA-4ECB-9083-140E72B83321}" type="pres">
      <dgm:prSet presAssocID="{AAFCA8AD-688A-4B8A-BFCA-E60E02D32FE6}" presName="dummy" presStyleCnt="0"/>
      <dgm:spPr/>
    </dgm:pt>
    <dgm:pt modelId="{4E487B62-5BBB-42B5-A5E7-3083BC56B7AC}" type="pres">
      <dgm:prSet presAssocID="{8A16DB7F-3CDB-4413-B757-9DD05AE7E6A5}" presName="sibTrans" presStyleLbl="sibTrans2D1" presStyleIdx="1" presStyleCnt="6"/>
      <dgm:spPr/>
    </dgm:pt>
    <dgm:pt modelId="{3B1A7073-501F-493D-9FAF-418A891B6812}" type="pres">
      <dgm:prSet presAssocID="{903B3A77-6B01-4B64-86CE-CC07B19830DF}" presName="node" presStyleLbl="node1" presStyleIdx="2" presStyleCnt="6">
        <dgm:presLayoutVars>
          <dgm:bulletEnabled val="1"/>
        </dgm:presLayoutVars>
      </dgm:prSet>
      <dgm:spPr/>
    </dgm:pt>
    <dgm:pt modelId="{B69F695B-18F8-4043-A4F2-2EA005BF0AEB}" type="pres">
      <dgm:prSet presAssocID="{903B3A77-6B01-4B64-86CE-CC07B19830DF}" presName="dummy" presStyleCnt="0"/>
      <dgm:spPr/>
    </dgm:pt>
    <dgm:pt modelId="{73E4947C-F037-4E84-BDDD-9A906B692A19}" type="pres">
      <dgm:prSet presAssocID="{F6357504-8BB0-4E4D-BE45-2CFA7371A570}" presName="sibTrans" presStyleLbl="sibTrans2D1" presStyleIdx="2" presStyleCnt="6"/>
      <dgm:spPr/>
    </dgm:pt>
    <dgm:pt modelId="{0BE2E302-12AA-4BB6-A747-2C0E302AD897}" type="pres">
      <dgm:prSet presAssocID="{0609CE91-E249-4ADA-9507-650F453DA7F9}" presName="node" presStyleLbl="node1" presStyleIdx="3" presStyleCnt="6">
        <dgm:presLayoutVars>
          <dgm:bulletEnabled val="1"/>
        </dgm:presLayoutVars>
      </dgm:prSet>
      <dgm:spPr/>
    </dgm:pt>
    <dgm:pt modelId="{C6994A82-A9B1-4EAC-A4D5-6455E7018D3E}" type="pres">
      <dgm:prSet presAssocID="{0609CE91-E249-4ADA-9507-650F453DA7F9}" presName="dummy" presStyleCnt="0"/>
      <dgm:spPr/>
    </dgm:pt>
    <dgm:pt modelId="{2A46C7D4-5AD8-40AE-B557-E653CCD0651E}" type="pres">
      <dgm:prSet presAssocID="{CBA5B7AC-E246-46AC-980E-C8ED5FED33FC}" presName="sibTrans" presStyleLbl="sibTrans2D1" presStyleIdx="3" presStyleCnt="6"/>
      <dgm:spPr/>
    </dgm:pt>
    <dgm:pt modelId="{BBDDF299-1EF6-4562-B12F-153893A50402}" type="pres">
      <dgm:prSet presAssocID="{04587726-2068-4AF3-A89F-A3E53B10450D}" presName="node" presStyleLbl="node1" presStyleIdx="4" presStyleCnt="6">
        <dgm:presLayoutVars>
          <dgm:bulletEnabled val="1"/>
        </dgm:presLayoutVars>
      </dgm:prSet>
      <dgm:spPr/>
    </dgm:pt>
    <dgm:pt modelId="{9595DBD1-068D-4641-B53A-233E0F13982C}" type="pres">
      <dgm:prSet presAssocID="{04587726-2068-4AF3-A89F-A3E53B10450D}" presName="dummy" presStyleCnt="0"/>
      <dgm:spPr/>
    </dgm:pt>
    <dgm:pt modelId="{2292957D-5A65-4C5D-AA63-72729211307A}" type="pres">
      <dgm:prSet presAssocID="{82D450AD-412C-43F3-B484-A989922BD60F}" presName="sibTrans" presStyleLbl="sibTrans2D1" presStyleIdx="4" presStyleCnt="6"/>
      <dgm:spPr/>
    </dgm:pt>
    <dgm:pt modelId="{AB1BAB32-046D-4085-9CD9-60739DBCACC5}" type="pres">
      <dgm:prSet presAssocID="{DE9BD0C3-00C7-4989-8ECA-AA5E6FD55CFF}" presName="node" presStyleLbl="node1" presStyleIdx="5" presStyleCnt="6">
        <dgm:presLayoutVars>
          <dgm:bulletEnabled val="1"/>
        </dgm:presLayoutVars>
      </dgm:prSet>
      <dgm:spPr/>
    </dgm:pt>
    <dgm:pt modelId="{F73CFAE9-86E1-4B32-A08B-A4786E083676}" type="pres">
      <dgm:prSet presAssocID="{DE9BD0C3-00C7-4989-8ECA-AA5E6FD55CFF}" presName="dummy" presStyleCnt="0"/>
      <dgm:spPr/>
    </dgm:pt>
    <dgm:pt modelId="{51268E3A-C30A-4917-ABB3-A14C295C6547}" type="pres">
      <dgm:prSet presAssocID="{E5E92590-8970-4A6A-ADBF-6D6EBA4D363D}" presName="sibTrans" presStyleLbl="sibTrans2D1" presStyleIdx="5" presStyleCnt="6"/>
      <dgm:spPr/>
    </dgm:pt>
  </dgm:ptLst>
  <dgm:cxnLst>
    <dgm:cxn modelId="{E71F4D02-10C2-44B7-876E-E0C9F3822CAD}" type="presOf" srcId="{0609CE91-E249-4ADA-9507-650F453DA7F9}" destId="{0BE2E302-12AA-4BB6-A747-2C0E302AD897}" srcOrd="0" destOrd="0" presId="urn:microsoft.com/office/officeart/2005/8/layout/radial6"/>
    <dgm:cxn modelId="{9B82B318-E700-4677-BBBF-B77EDF2072B2}" type="presOf" srcId="{82D450AD-412C-43F3-B484-A989922BD60F}" destId="{2292957D-5A65-4C5D-AA63-72729211307A}" srcOrd="0" destOrd="0" presId="urn:microsoft.com/office/officeart/2005/8/layout/radial6"/>
    <dgm:cxn modelId="{89EEBF1D-27EE-4AA4-9411-F0773F090489}" type="presOf" srcId="{903B3A77-6B01-4B64-86CE-CC07B19830DF}" destId="{3B1A7073-501F-493D-9FAF-418A891B6812}" srcOrd="0" destOrd="0" presId="urn:microsoft.com/office/officeart/2005/8/layout/radial6"/>
    <dgm:cxn modelId="{3118DB36-AC2E-4648-A926-B38CECE7656B}" type="presOf" srcId="{59376EC7-3B0B-4D68-B795-C1C9C7A2FA24}" destId="{B0A649D2-4FCD-4AF8-8B45-F8D0B14C8C6E}" srcOrd="0" destOrd="0" presId="urn:microsoft.com/office/officeart/2005/8/layout/radial6"/>
    <dgm:cxn modelId="{93399240-D3B2-4649-AD28-5BAAF202AF2B}" srcId="{4E5C0790-02FE-4879-BF18-8247D784B414}" destId="{903B3A77-6B01-4B64-86CE-CC07B19830DF}" srcOrd="2" destOrd="0" parTransId="{F7D0B06B-E52D-4C5F-9EC7-109F852397C7}" sibTransId="{F6357504-8BB0-4E4D-BE45-2CFA7371A570}"/>
    <dgm:cxn modelId="{076CD352-7E0D-474E-93A6-3483FCBA5FD7}" type="presOf" srcId="{603E5457-34DB-4937-BA72-2F33F452031E}" destId="{7F4C9A43-86ED-424A-A9A4-D4FDA936642C}" srcOrd="0" destOrd="0" presId="urn:microsoft.com/office/officeart/2005/8/layout/radial6"/>
    <dgm:cxn modelId="{DBE7705D-8071-442D-B362-1352199659A2}" type="presOf" srcId="{DE9BD0C3-00C7-4989-8ECA-AA5E6FD55CFF}" destId="{AB1BAB32-046D-4085-9CD9-60739DBCACC5}" srcOrd="0" destOrd="0" presId="urn:microsoft.com/office/officeart/2005/8/layout/radial6"/>
    <dgm:cxn modelId="{31708A69-01EC-43F0-BF35-2208B9EC52CF}" type="presOf" srcId="{E5E92590-8970-4A6A-ADBF-6D6EBA4D363D}" destId="{51268E3A-C30A-4917-ABB3-A14C295C6547}" srcOrd="0" destOrd="0" presId="urn:microsoft.com/office/officeart/2005/8/layout/radial6"/>
    <dgm:cxn modelId="{F89CAC71-2E80-4EBB-B9B4-3EDEC99F6FEE}" srcId="{4E5C0790-02FE-4879-BF18-8247D784B414}" destId="{DE9BD0C3-00C7-4989-8ECA-AA5E6FD55CFF}" srcOrd="5" destOrd="0" parTransId="{F2C01B4F-6699-431B-BC73-BD73E4D05250}" sibTransId="{E5E92590-8970-4A6A-ADBF-6D6EBA4D363D}"/>
    <dgm:cxn modelId="{EC2E9372-65DD-4666-B254-0DB0454AF936}" type="presOf" srcId="{F6357504-8BB0-4E4D-BE45-2CFA7371A570}" destId="{73E4947C-F037-4E84-BDDD-9A906B692A19}" srcOrd="0" destOrd="0" presId="urn:microsoft.com/office/officeart/2005/8/layout/radial6"/>
    <dgm:cxn modelId="{31A70F8F-1542-4294-A6B3-C3D804F70FA7}" type="presOf" srcId="{8A16DB7F-3CDB-4413-B757-9DD05AE7E6A5}" destId="{4E487B62-5BBB-42B5-A5E7-3083BC56B7AC}" srcOrd="0" destOrd="0" presId="urn:microsoft.com/office/officeart/2005/8/layout/radial6"/>
    <dgm:cxn modelId="{80950B96-79FC-4318-ABE9-D3A9340A06B2}" type="presOf" srcId="{4E5C0790-02FE-4879-BF18-8247D784B414}" destId="{66F0D7FD-8E17-4645-BE0F-1FE5C9BDDBBF}" srcOrd="0" destOrd="0" presId="urn:microsoft.com/office/officeart/2005/8/layout/radial6"/>
    <dgm:cxn modelId="{74138E99-C4C0-4E01-93F3-EF977950451C}" srcId="{4E5C0790-02FE-4879-BF18-8247D784B414}" destId="{0609CE91-E249-4ADA-9507-650F453DA7F9}" srcOrd="3" destOrd="0" parTransId="{36720E95-F21C-4536-8A2B-E0329B43A135}" sibTransId="{CBA5B7AC-E246-46AC-980E-C8ED5FED33FC}"/>
    <dgm:cxn modelId="{F59276A4-F9AD-4191-9A67-B4A4569F192A}" srcId="{4E5C0790-02FE-4879-BF18-8247D784B414}" destId="{04587726-2068-4AF3-A89F-A3E53B10450D}" srcOrd="4" destOrd="0" parTransId="{10003A5F-9334-4834-9D19-D74FD1E317DE}" sibTransId="{82D450AD-412C-43F3-B484-A989922BD60F}"/>
    <dgm:cxn modelId="{C67058E0-2ED3-4858-A999-8A01F3B76F34}" srcId="{4E5C0790-02FE-4879-BF18-8247D784B414}" destId="{AAFCA8AD-688A-4B8A-BFCA-E60E02D32FE6}" srcOrd="1" destOrd="0" parTransId="{394FF993-869B-478E-907A-5BE41026A58E}" sibTransId="{8A16DB7F-3CDB-4413-B757-9DD05AE7E6A5}"/>
    <dgm:cxn modelId="{62718FE9-8F2B-431B-9FDF-1593FDDE5AE6}" type="presOf" srcId="{511BF90B-F70A-40B0-A4E8-DDD0AB82B3DC}" destId="{C8AA0883-2135-4EC6-99C7-9D1C164A75C5}" srcOrd="0" destOrd="0" presId="urn:microsoft.com/office/officeart/2005/8/layout/radial6"/>
    <dgm:cxn modelId="{3BC2FCF3-655F-4B87-9030-2D09E8B9B130}" type="presOf" srcId="{CBA5B7AC-E246-46AC-980E-C8ED5FED33FC}" destId="{2A46C7D4-5AD8-40AE-B557-E653CCD0651E}" srcOrd="0" destOrd="0" presId="urn:microsoft.com/office/officeart/2005/8/layout/radial6"/>
    <dgm:cxn modelId="{926F32F5-77E5-49B5-AA63-9A61715142C9}" type="presOf" srcId="{AAFCA8AD-688A-4B8A-BFCA-E60E02D32FE6}" destId="{D1D1AF25-0A86-4359-B499-5B46B0A800FE}" srcOrd="0" destOrd="0" presId="urn:microsoft.com/office/officeart/2005/8/layout/radial6"/>
    <dgm:cxn modelId="{A4D505F7-E1D0-42AE-9446-07B7663CCB0A}" type="presOf" srcId="{04587726-2068-4AF3-A89F-A3E53B10450D}" destId="{BBDDF299-1EF6-4562-B12F-153893A50402}" srcOrd="0" destOrd="0" presId="urn:microsoft.com/office/officeart/2005/8/layout/radial6"/>
    <dgm:cxn modelId="{97A629FD-6D58-4ADE-9CFB-BEA56838BF29}" srcId="{4E5C0790-02FE-4879-BF18-8247D784B414}" destId="{511BF90B-F70A-40B0-A4E8-DDD0AB82B3DC}" srcOrd="0" destOrd="0" parTransId="{2BFE0BB3-6C75-4A86-81DB-DF3D482B9AA6}" sibTransId="{603E5457-34DB-4937-BA72-2F33F452031E}"/>
    <dgm:cxn modelId="{962C2BFD-3C46-403F-824F-A7DDC9D4090B}" srcId="{59376EC7-3B0B-4D68-B795-C1C9C7A2FA24}" destId="{4E5C0790-02FE-4879-BF18-8247D784B414}" srcOrd="0" destOrd="0" parTransId="{A5AF49F5-ED32-4B57-BD76-F19B5246BB6F}" sibTransId="{F296C310-ACFF-4839-91A2-16055F02C1D1}"/>
    <dgm:cxn modelId="{B15DA624-AE23-4E7E-B9BC-90E114ED992B}" type="presParOf" srcId="{B0A649D2-4FCD-4AF8-8B45-F8D0B14C8C6E}" destId="{66F0D7FD-8E17-4645-BE0F-1FE5C9BDDBBF}" srcOrd="0" destOrd="0" presId="urn:microsoft.com/office/officeart/2005/8/layout/radial6"/>
    <dgm:cxn modelId="{36B6D129-66D3-45D5-A794-6718229FDFDB}" type="presParOf" srcId="{B0A649D2-4FCD-4AF8-8B45-F8D0B14C8C6E}" destId="{C8AA0883-2135-4EC6-99C7-9D1C164A75C5}" srcOrd="1" destOrd="0" presId="urn:microsoft.com/office/officeart/2005/8/layout/radial6"/>
    <dgm:cxn modelId="{2E0DB70F-D163-492E-AF23-B0FBAD5E452F}" type="presParOf" srcId="{B0A649D2-4FCD-4AF8-8B45-F8D0B14C8C6E}" destId="{E05F1CAF-3D6E-446E-B5F8-594574497A06}" srcOrd="2" destOrd="0" presId="urn:microsoft.com/office/officeart/2005/8/layout/radial6"/>
    <dgm:cxn modelId="{7095DA06-F210-436F-A10C-6768F81778CB}" type="presParOf" srcId="{B0A649D2-4FCD-4AF8-8B45-F8D0B14C8C6E}" destId="{7F4C9A43-86ED-424A-A9A4-D4FDA936642C}" srcOrd="3" destOrd="0" presId="urn:microsoft.com/office/officeart/2005/8/layout/radial6"/>
    <dgm:cxn modelId="{DB9505D7-456E-461C-9E90-E51ABFD82E96}" type="presParOf" srcId="{B0A649D2-4FCD-4AF8-8B45-F8D0B14C8C6E}" destId="{D1D1AF25-0A86-4359-B499-5B46B0A800FE}" srcOrd="4" destOrd="0" presId="urn:microsoft.com/office/officeart/2005/8/layout/radial6"/>
    <dgm:cxn modelId="{116116DB-2B40-4990-A25A-D85CBA430EC6}" type="presParOf" srcId="{B0A649D2-4FCD-4AF8-8B45-F8D0B14C8C6E}" destId="{6451E7C5-58EA-4ECB-9083-140E72B83321}" srcOrd="5" destOrd="0" presId="urn:microsoft.com/office/officeart/2005/8/layout/radial6"/>
    <dgm:cxn modelId="{363A2176-D1AF-4C36-B4CB-8A4E7458D864}" type="presParOf" srcId="{B0A649D2-4FCD-4AF8-8B45-F8D0B14C8C6E}" destId="{4E487B62-5BBB-42B5-A5E7-3083BC56B7AC}" srcOrd="6" destOrd="0" presId="urn:microsoft.com/office/officeart/2005/8/layout/radial6"/>
    <dgm:cxn modelId="{0F0E8D07-D5D1-4471-85FE-EFDB092B88CD}" type="presParOf" srcId="{B0A649D2-4FCD-4AF8-8B45-F8D0B14C8C6E}" destId="{3B1A7073-501F-493D-9FAF-418A891B6812}" srcOrd="7" destOrd="0" presId="urn:microsoft.com/office/officeart/2005/8/layout/radial6"/>
    <dgm:cxn modelId="{A7F56F3C-9765-47C2-8AFD-14279FEFFB03}" type="presParOf" srcId="{B0A649D2-4FCD-4AF8-8B45-F8D0B14C8C6E}" destId="{B69F695B-18F8-4043-A4F2-2EA005BF0AEB}" srcOrd="8" destOrd="0" presId="urn:microsoft.com/office/officeart/2005/8/layout/radial6"/>
    <dgm:cxn modelId="{34B61BC8-125E-4ECE-8354-B83CE57FCC66}" type="presParOf" srcId="{B0A649D2-4FCD-4AF8-8B45-F8D0B14C8C6E}" destId="{73E4947C-F037-4E84-BDDD-9A906B692A19}" srcOrd="9" destOrd="0" presId="urn:microsoft.com/office/officeart/2005/8/layout/radial6"/>
    <dgm:cxn modelId="{8D2569ED-94D1-488A-90CC-FFE21EBB883C}" type="presParOf" srcId="{B0A649D2-4FCD-4AF8-8B45-F8D0B14C8C6E}" destId="{0BE2E302-12AA-4BB6-A747-2C0E302AD897}" srcOrd="10" destOrd="0" presId="urn:microsoft.com/office/officeart/2005/8/layout/radial6"/>
    <dgm:cxn modelId="{CB4DE8E6-C58F-49BB-8974-0495F4B78584}" type="presParOf" srcId="{B0A649D2-4FCD-4AF8-8B45-F8D0B14C8C6E}" destId="{C6994A82-A9B1-4EAC-A4D5-6455E7018D3E}" srcOrd="11" destOrd="0" presId="urn:microsoft.com/office/officeart/2005/8/layout/radial6"/>
    <dgm:cxn modelId="{FA034D82-9A61-4432-9991-ADBC7CCD0226}" type="presParOf" srcId="{B0A649D2-4FCD-4AF8-8B45-F8D0B14C8C6E}" destId="{2A46C7D4-5AD8-40AE-B557-E653CCD0651E}" srcOrd="12" destOrd="0" presId="urn:microsoft.com/office/officeart/2005/8/layout/radial6"/>
    <dgm:cxn modelId="{6D04813C-C1E2-462A-BFBE-11AC3A003D47}" type="presParOf" srcId="{B0A649D2-4FCD-4AF8-8B45-F8D0B14C8C6E}" destId="{BBDDF299-1EF6-4562-B12F-153893A50402}" srcOrd="13" destOrd="0" presId="urn:microsoft.com/office/officeart/2005/8/layout/radial6"/>
    <dgm:cxn modelId="{48B4E463-79CC-4A7D-9A98-36668570352B}" type="presParOf" srcId="{B0A649D2-4FCD-4AF8-8B45-F8D0B14C8C6E}" destId="{9595DBD1-068D-4641-B53A-233E0F13982C}" srcOrd="14" destOrd="0" presId="urn:microsoft.com/office/officeart/2005/8/layout/radial6"/>
    <dgm:cxn modelId="{24FD5F3A-4655-4C78-AF24-C4B87F1EB62A}" type="presParOf" srcId="{B0A649D2-4FCD-4AF8-8B45-F8D0B14C8C6E}" destId="{2292957D-5A65-4C5D-AA63-72729211307A}" srcOrd="15" destOrd="0" presId="urn:microsoft.com/office/officeart/2005/8/layout/radial6"/>
    <dgm:cxn modelId="{D77AAD72-6C1E-4F67-A6E0-6528BB6A8BFB}" type="presParOf" srcId="{B0A649D2-4FCD-4AF8-8B45-F8D0B14C8C6E}" destId="{AB1BAB32-046D-4085-9CD9-60739DBCACC5}" srcOrd="16" destOrd="0" presId="urn:microsoft.com/office/officeart/2005/8/layout/radial6"/>
    <dgm:cxn modelId="{5AAC795E-C7E7-4912-8523-D96D4E6185D3}" type="presParOf" srcId="{B0A649D2-4FCD-4AF8-8B45-F8D0B14C8C6E}" destId="{F73CFAE9-86E1-4B32-A08B-A4786E083676}" srcOrd="17" destOrd="0" presId="urn:microsoft.com/office/officeart/2005/8/layout/radial6"/>
    <dgm:cxn modelId="{30ADE217-8A37-4038-AD7C-E0B9E2A43305}" type="presParOf" srcId="{B0A649D2-4FCD-4AF8-8B45-F8D0B14C8C6E}" destId="{51268E3A-C30A-4917-ABB3-A14C295C654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243D6E-3F57-49FE-B091-29F280E929FF}" type="doc">
      <dgm:prSet loTypeId="urn:microsoft.com/office/officeart/2005/8/layout/radial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D7040D0C-CD78-4AA0-8B79-EF2E36C3736B}">
      <dgm:prSet phldrT="[Text]"/>
      <dgm:spPr>
        <a:xfrm>
          <a:off x="2334872" y="1884185"/>
          <a:ext cx="2065211" cy="2065211"/>
        </a:xfrm>
        <a:prstGeom prst="ellipse">
          <a:avLst/>
        </a:prstGeom>
        <a:gradFill rotWithShape="0">
          <a:gsLst>
            <a:gs pos="0">
              <a:srgbClr val="C4220D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C4220D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UMP/University of Minnesota Agreement</a:t>
          </a:r>
          <a:endParaRPr lang="en-ZA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B8212D7A-466A-4590-AF78-6B0F5F901B55}" type="parTrans" cxnId="{CF99BEF4-3ED7-486A-8294-456F7BB6D0C6}">
      <dgm:prSet/>
      <dgm:spPr/>
      <dgm:t>
        <a:bodyPr/>
        <a:lstStyle/>
        <a:p>
          <a:endParaRPr lang="en-ZA"/>
        </a:p>
      </dgm:t>
    </dgm:pt>
    <dgm:pt modelId="{DA9E6CC6-7493-43B9-9307-AB5C047D38A1}" type="sibTrans" cxnId="{CF99BEF4-3ED7-486A-8294-456F7BB6D0C6}">
      <dgm:prSet/>
      <dgm:spPr/>
      <dgm:t>
        <a:bodyPr/>
        <a:lstStyle/>
        <a:p>
          <a:endParaRPr lang="en-ZA"/>
        </a:p>
      </dgm:t>
    </dgm:pt>
    <dgm:pt modelId="{C1490AAC-5E17-4F83-99AC-31E435594BA4}">
      <dgm:prSet phldrT="[Text]" custT="1"/>
      <dgm:spPr>
        <a:xfrm>
          <a:off x="2644654" y="764"/>
          <a:ext cx="1445647" cy="1445647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4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2019</a:t>
          </a:r>
        </a:p>
      </dgm:t>
    </dgm:pt>
    <dgm:pt modelId="{3A1671AF-2D33-4405-97F2-790414AF9933}" type="parTrans" cxnId="{CDD617E7-8E52-4A30-82C4-C3359E0B1682}">
      <dgm:prSet/>
      <dgm:spPr/>
      <dgm:t>
        <a:bodyPr/>
        <a:lstStyle/>
        <a:p>
          <a:endParaRPr lang="en-ZA"/>
        </a:p>
      </dgm:t>
    </dgm:pt>
    <dgm:pt modelId="{2676CD15-5ABD-486C-AC43-479EF4DA7B3F}" type="sibTrans" cxnId="{CDD617E7-8E52-4A30-82C4-C3359E0B1682}">
      <dgm:prSet/>
      <dgm:spPr>
        <a:xfrm>
          <a:off x="1122232" y="671545"/>
          <a:ext cx="4490491" cy="4490491"/>
        </a:xfrm>
        <a:prstGeom prst="blockArc">
          <a:avLst>
            <a:gd name="adj1" fmla="val 16200000"/>
            <a:gd name="adj2" fmla="val 0"/>
            <a:gd name="adj3" fmla="val 4636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3E31CC16-6E50-403A-AA1F-8AA29A860EC1}">
      <dgm:prSet phldrT="[Text]"/>
      <dgm:spPr>
        <a:xfrm>
          <a:off x="4837856" y="2193967"/>
          <a:ext cx="1445647" cy="1445647"/>
        </a:xfrm>
        <a:prstGeom prst="ellipse">
          <a:avLst/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3 Year Agreement</a:t>
          </a:r>
        </a:p>
      </dgm:t>
    </dgm:pt>
    <dgm:pt modelId="{0E575690-2D44-4FEF-B024-9F79624D26E0}" type="parTrans" cxnId="{88DF9DD8-2017-44AE-AC71-4429D2BE183A}">
      <dgm:prSet/>
      <dgm:spPr/>
      <dgm:t>
        <a:bodyPr/>
        <a:lstStyle/>
        <a:p>
          <a:endParaRPr lang="en-ZA"/>
        </a:p>
      </dgm:t>
    </dgm:pt>
    <dgm:pt modelId="{E881825B-5AEE-4204-9DDA-236A60FFEE37}" type="sibTrans" cxnId="{88DF9DD8-2017-44AE-AC71-4429D2BE183A}">
      <dgm:prSet/>
      <dgm:spPr>
        <a:xfrm>
          <a:off x="1122232" y="671545"/>
          <a:ext cx="4490491" cy="4490491"/>
        </a:xfrm>
        <a:prstGeom prst="blockArc">
          <a:avLst>
            <a:gd name="adj1" fmla="val 0"/>
            <a:gd name="adj2" fmla="val 5400000"/>
            <a:gd name="adj3" fmla="val 4636"/>
          </a:avLst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A42F084F-C3E6-481C-A890-2178A9A8F17E}">
      <dgm:prSet phldrT="[Text]"/>
      <dgm:spPr>
        <a:xfrm>
          <a:off x="2644654" y="4387169"/>
          <a:ext cx="1445647" cy="1445647"/>
        </a:xfrm>
        <a:prstGeom prst="ellipse">
          <a:avLst/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Co-developing curricula</a:t>
          </a:r>
        </a:p>
      </dgm:t>
    </dgm:pt>
    <dgm:pt modelId="{7F117155-5CD3-4018-B367-EEB4F32CCE14}" type="parTrans" cxnId="{DC08B1EC-A007-48A2-BBD7-0D9903DD3E20}">
      <dgm:prSet/>
      <dgm:spPr/>
      <dgm:t>
        <a:bodyPr/>
        <a:lstStyle/>
        <a:p>
          <a:endParaRPr lang="en-ZA"/>
        </a:p>
      </dgm:t>
    </dgm:pt>
    <dgm:pt modelId="{2C3BADB4-347C-4326-B5D7-200257CC4C2E}" type="sibTrans" cxnId="{DC08B1EC-A007-48A2-BBD7-0D9903DD3E20}">
      <dgm:prSet/>
      <dgm:spPr>
        <a:xfrm>
          <a:off x="1122232" y="671545"/>
          <a:ext cx="4490491" cy="4490491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7C528BB3-9A66-4A16-8230-A0ED4E794C59}">
      <dgm:prSet phldrT="[Text]" custT="1"/>
      <dgm:spPr>
        <a:xfrm>
          <a:off x="451451" y="2193967"/>
          <a:ext cx="1445647" cy="1445647"/>
        </a:xfrm>
        <a:prstGeom prst="ellipse">
          <a:avLst/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8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The curriculum for postgraduate studies in Development Studies, Technology and Research at UMP was developed </a:t>
          </a:r>
        </a:p>
      </dgm:t>
    </dgm:pt>
    <dgm:pt modelId="{73090F46-31F0-423F-9549-EA4C6957A4D7}" type="parTrans" cxnId="{E28E7782-925B-4AD9-8A2A-5544DD368F86}">
      <dgm:prSet/>
      <dgm:spPr/>
      <dgm:t>
        <a:bodyPr/>
        <a:lstStyle/>
        <a:p>
          <a:endParaRPr lang="en-ZA"/>
        </a:p>
      </dgm:t>
    </dgm:pt>
    <dgm:pt modelId="{F16B1439-C449-41A3-9572-A7F3B98E128A}" type="sibTrans" cxnId="{E28E7782-925B-4AD9-8A2A-5544DD368F86}">
      <dgm:prSet/>
      <dgm:spPr>
        <a:xfrm>
          <a:off x="1122232" y="671545"/>
          <a:ext cx="4490491" cy="4490491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46AEB398-ED72-4807-BD7A-2D78D42DD88A}" type="pres">
      <dgm:prSet presAssocID="{48243D6E-3F57-49FE-B091-29F280E929F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B4C83F-0326-48DF-AED0-067688CF1CDA}" type="pres">
      <dgm:prSet presAssocID="{D7040D0C-CD78-4AA0-8B79-EF2E36C3736B}" presName="centerShape" presStyleLbl="node0" presStyleIdx="0" presStyleCnt="1"/>
      <dgm:spPr/>
    </dgm:pt>
    <dgm:pt modelId="{D78D7ED4-9E77-4DE4-9D57-7C87033B3AC4}" type="pres">
      <dgm:prSet presAssocID="{C1490AAC-5E17-4F83-99AC-31E435594BA4}" presName="node" presStyleLbl="node1" presStyleIdx="0" presStyleCnt="4">
        <dgm:presLayoutVars>
          <dgm:bulletEnabled val="1"/>
        </dgm:presLayoutVars>
      </dgm:prSet>
      <dgm:spPr/>
    </dgm:pt>
    <dgm:pt modelId="{04F0141E-EE2E-462D-8573-133D11209956}" type="pres">
      <dgm:prSet presAssocID="{C1490AAC-5E17-4F83-99AC-31E435594BA4}" presName="dummy" presStyleCnt="0"/>
      <dgm:spPr/>
    </dgm:pt>
    <dgm:pt modelId="{56E7170A-7B89-465E-9276-E83154957FFB}" type="pres">
      <dgm:prSet presAssocID="{2676CD15-5ABD-486C-AC43-479EF4DA7B3F}" presName="sibTrans" presStyleLbl="sibTrans2D1" presStyleIdx="0" presStyleCnt="4"/>
      <dgm:spPr/>
    </dgm:pt>
    <dgm:pt modelId="{7273C0BE-F4B2-4A91-859D-CC902209B0B6}" type="pres">
      <dgm:prSet presAssocID="{3E31CC16-6E50-403A-AA1F-8AA29A860EC1}" presName="node" presStyleLbl="node1" presStyleIdx="1" presStyleCnt="4">
        <dgm:presLayoutVars>
          <dgm:bulletEnabled val="1"/>
        </dgm:presLayoutVars>
      </dgm:prSet>
      <dgm:spPr/>
    </dgm:pt>
    <dgm:pt modelId="{7AA6B3AB-2974-4C07-A1EE-E2ED1E827BF3}" type="pres">
      <dgm:prSet presAssocID="{3E31CC16-6E50-403A-AA1F-8AA29A860EC1}" presName="dummy" presStyleCnt="0"/>
      <dgm:spPr/>
    </dgm:pt>
    <dgm:pt modelId="{18933270-183F-46E4-AB9D-B9A5F4E1A0D9}" type="pres">
      <dgm:prSet presAssocID="{E881825B-5AEE-4204-9DDA-236A60FFEE37}" presName="sibTrans" presStyleLbl="sibTrans2D1" presStyleIdx="1" presStyleCnt="4"/>
      <dgm:spPr/>
    </dgm:pt>
    <dgm:pt modelId="{2BC4D366-17A7-414B-976C-8B1F727EBFC3}" type="pres">
      <dgm:prSet presAssocID="{A42F084F-C3E6-481C-A890-2178A9A8F17E}" presName="node" presStyleLbl="node1" presStyleIdx="2" presStyleCnt="4">
        <dgm:presLayoutVars>
          <dgm:bulletEnabled val="1"/>
        </dgm:presLayoutVars>
      </dgm:prSet>
      <dgm:spPr/>
    </dgm:pt>
    <dgm:pt modelId="{05D77FD4-319D-4F7D-9498-92156401983E}" type="pres">
      <dgm:prSet presAssocID="{A42F084F-C3E6-481C-A890-2178A9A8F17E}" presName="dummy" presStyleCnt="0"/>
      <dgm:spPr/>
    </dgm:pt>
    <dgm:pt modelId="{CCDC044C-6F42-4E0A-B588-19D781BEF44E}" type="pres">
      <dgm:prSet presAssocID="{2C3BADB4-347C-4326-B5D7-200257CC4C2E}" presName="sibTrans" presStyleLbl="sibTrans2D1" presStyleIdx="2" presStyleCnt="4"/>
      <dgm:spPr/>
    </dgm:pt>
    <dgm:pt modelId="{3BEBD6D0-84F7-47E3-9060-F88ABF9B36F4}" type="pres">
      <dgm:prSet presAssocID="{7C528BB3-9A66-4A16-8230-A0ED4E794C59}" presName="node" presStyleLbl="node1" presStyleIdx="3" presStyleCnt="4">
        <dgm:presLayoutVars>
          <dgm:bulletEnabled val="1"/>
        </dgm:presLayoutVars>
      </dgm:prSet>
      <dgm:spPr/>
    </dgm:pt>
    <dgm:pt modelId="{152D8F85-1710-4177-8436-96282363EB39}" type="pres">
      <dgm:prSet presAssocID="{7C528BB3-9A66-4A16-8230-A0ED4E794C59}" presName="dummy" presStyleCnt="0"/>
      <dgm:spPr/>
    </dgm:pt>
    <dgm:pt modelId="{0DE0F1E7-B39D-4F94-B081-0AD5CB7BEB8C}" type="pres">
      <dgm:prSet presAssocID="{F16B1439-C449-41A3-9572-A7F3B98E128A}" presName="sibTrans" presStyleLbl="sibTrans2D1" presStyleIdx="3" presStyleCnt="4"/>
      <dgm:spPr/>
    </dgm:pt>
  </dgm:ptLst>
  <dgm:cxnLst>
    <dgm:cxn modelId="{0FBDF607-0911-483F-A570-65FCF51D632C}" type="presOf" srcId="{48243D6E-3F57-49FE-B091-29F280E929FF}" destId="{46AEB398-ED72-4807-BD7A-2D78D42DD88A}" srcOrd="0" destOrd="0" presId="urn:microsoft.com/office/officeart/2005/8/layout/radial6"/>
    <dgm:cxn modelId="{B351BD0D-D7B6-41E1-8241-2A673EA83045}" type="presOf" srcId="{C1490AAC-5E17-4F83-99AC-31E435594BA4}" destId="{D78D7ED4-9E77-4DE4-9D57-7C87033B3AC4}" srcOrd="0" destOrd="0" presId="urn:microsoft.com/office/officeart/2005/8/layout/radial6"/>
    <dgm:cxn modelId="{96B14B3A-C329-4738-855F-01AD1C953958}" type="presOf" srcId="{2676CD15-5ABD-486C-AC43-479EF4DA7B3F}" destId="{56E7170A-7B89-465E-9276-E83154957FFB}" srcOrd="0" destOrd="0" presId="urn:microsoft.com/office/officeart/2005/8/layout/radial6"/>
    <dgm:cxn modelId="{3D9A883A-751C-4B66-8E03-9FD4D7C067A0}" type="presOf" srcId="{D7040D0C-CD78-4AA0-8B79-EF2E36C3736B}" destId="{68B4C83F-0326-48DF-AED0-067688CF1CDA}" srcOrd="0" destOrd="0" presId="urn:microsoft.com/office/officeart/2005/8/layout/radial6"/>
    <dgm:cxn modelId="{A8A7053B-8998-46BA-9AFA-D49285D04141}" type="presOf" srcId="{E881825B-5AEE-4204-9DDA-236A60FFEE37}" destId="{18933270-183F-46E4-AB9D-B9A5F4E1A0D9}" srcOrd="0" destOrd="0" presId="urn:microsoft.com/office/officeart/2005/8/layout/radial6"/>
    <dgm:cxn modelId="{DFFE053F-AB21-4D0F-89B8-B410ED23BD51}" type="presOf" srcId="{3E31CC16-6E50-403A-AA1F-8AA29A860EC1}" destId="{7273C0BE-F4B2-4A91-859D-CC902209B0B6}" srcOrd="0" destOrd="0" presId="urn:microsoft.com/office/officeart/2005/8/layout/radial6"/>
    <dgm:cxn modelId="{D25EE254-B532-469E-9744-43DB71642DB4}" type="presOf" srcId="{F16B1439-C449-41A3-9572-A7F3B98E128A}" destId="{0DE0F1E7-B39D-4F94-B081-0AD5CB7BEB8C}" srcOrd="0" destOrd="0" presId="urn:microsoft.com/office/officeart/2005/8/layout/radial6"/>
    <dgm:cxn modelId="{9ED5216F-D4C9-4BAA-89E6-730B73F34AA4}" type="presOf" srcId="{A42F084F-C3E6-481C-A890-2178A9A8F17E}" destId="{2BC4D366-17A7-414B-976C-8B1F727EBFC3}" srcOrd="0" destOrd="0" presId="urn:microsoft.com/office/officeart/2005/8/layout/radial6"/>
    <dgm:cxn modelId="{E28E7782-925B-4AD9-8A2A-5544DD368F86}" srcId="{D7040D0C-CD78-4AA0-8B79-EF2E36C3736B}" destId="{7C528BB3-9A66-4A16-8230-A0ED4E794C59}" srcOrd="3" destOrd="0" parTransId="{73090F46-31F0-423F-9549-EA4C6957A4D7}" sibTransId="{F16B1439-C449-41A3-9572-A7F3B98E128A}"/>
    <dgm:cxn modelId="{8076749E-C162-42DF-AE3F-8ECC397209F1}" type="presOf" srcId="{7C528BB3-9A66-4A16-8230-A0ED4E794C59}" destId="{3BEBD6D0-84F7-47E3-9060-F88ABF9B36F4}" srcOrd="0" destOrd="0" presId="urn:microsoft.com/office/officeart/2005/8/layout/radial6"/>
    <dgm:cxn modelId="{2DC9DFAF-27EA-47C3-B4D0-9701B493C7E0}" type="presOf" srcId="{2C3BADB4-347C-4326-B5D7-200257CC4C2E}" destId="{CCDC044C-6F42-4E0A-B588-19D781BEF44E}" srcOrd="0" destOrd="0" presId="urn:microsoft.com/office/officeart/2005/8/layout/radial6"/>
    <dgm:cxn modelId="{88DF9DD8-2017-44AE-AC71-4429D2BE183A}" srcId="{D7040D0C-CD78-4AA0-8B79-EF2E36C3736B}" destId="{3E31CC16-6E50-403A-AA1F-8AA29A860EC1}" srcOrd="1" destOrd="0" parTransId="{0E575690-2D44-4FEF-B024-9F79624D26E0}" sibTransId="{E881825B-5AEE-4204-9DDA-236A60FFEE37}"/>
    <dgm:cxn modelId="{CDD617E7-8E52-4A30-82C4-C3359E0B1682}" srcId="{D7040D0C-CD78-4AA0-8B79-EF2E36C3736B}" destId="{C1490AAC-5E17-4F83-99AC-31E435594BA4}" srcOrd="0" destOrd="0" parTransId="{3A1671AF-2D33-4405-97F2-790414AF9933}" sibTransId="{2676CD15-5ABD-486C-AC43-479EF4DA7B3F}"/>
    <dgm:cxn modelId="{DC08B1EC-A007-48A2-BBD7-0D9903DD3E20}" srcId="{D7040D0C-CD78-4AA0-8B79-EF2E36C3736B}" destId="{A42F084F-C3E6-481C-A890-2178A9A8F17E}" srcOrd="2" destOrd="0" parTransId="{7F117155-5CD3-4018-B367-EEB4F32CCE14}" sibTransId="{2C3BADB4-347C-4326-B5D7-200257CC4C2E}"/>
    <dgm:cxn modelId="{CF99BEF4-3ED7-486A-8294-456F7BB6D0C6}" srcId="{48243D6E-3F57-49FE-B091-29F280E929FF}" destId="{D7040D0C-CD78-4AA0-8B79-EF2E36C3736B}" srcOrd="0" destOrd="0" parTransId="{B8212D7A-466A-4590-AF78-6B0F5F901B55}" sibTransId="{DA9E6CC6-7493-43B9-9307-AB5C047D38A1}"/>
    <dgm:cxn modelId="{674EB46D-470B-496F-888A-05C6EE621544}" type="presParOf" srcId="{46AEB398-ED72-4807-BD7A-2D78D42DD88A}" destId="{68B4C83F-0326-48DF-AED0-067688CF1CDA}" srcOrd="0" destOrd="0" presId="urn:microsoft.com/office/officeart/2005/8/layout/radial6"/>
    <dgm:cxn modelId="{A868DC5E-37BA-4E7C-AEA0-34D95E6B49B9}" type="presParOf" srcId="{46AEB398-ED72-4807-BD7A-2D78D42DD88A}" destId="{D78D7ED4-9E77-4DE4-9D57-7C87033B3AC4}" srcOrd="1" destOrd="0" presId="urn:microsoft.com/office/officeart/2005/8/layout/radial6"/>
    <dgm:cxn modelId="{5B0B7C22-00B8-45F5-BCAF-524655D5BDE8}" type="presParOf" srcId="{46AEB398-ED72-4807-BD7A-2D78D42DD88A}" destId="{04F0141E-EE2E-462D-8573-133D11209956}" srcOrd="2" destOrd="0" presId="urn:microsoft.com/office/officeart/2005/8/layout/radial6"/>
    <dgm:cxn modelId="{FCEADA78-A912-4E9E-865B-840FE5163A15}" type="presParOf" srcId="{46AEB398-ED72-4807-BD7A-2D78D42DD88A}" destId="{56E7170A-7B89-465E-9276-E83154957FFB}" srcOrd="3" destOrd="0" presId="urn:microsoft.com/office/officeart/2005/8/layout/radial6"/>
    <dgm:cxn modelId="{79070E5A-05C2-438F-B32B-704B6FFEC73C}" type="presParOf" srcId="{46AEB398-ED72-4807-BD7A-2D78D42DD88A}" destId="{7273C0BE-F4B2-4A91-859D-CC902209B0B6}" srcOrd="4" destOrd="0" presId="urn:microsoft.com/office/officeart/2005/8/layout/radial6"/>
    <dgm:cxn modelId="{2B51E44E-37AA-4745-AE24-CAEC412D990F}" type="presParOf" srcId="{46AEB398-ED72-4807-BD7A-2D78D42DD88A}" destId="{7AA6B3AB-2974-4C07-A1EE-E2ED1E827BF3}" srcOrd="5" destOrd="0" presId="urn:microsoft.com/office/officeart/2005/8/layout/radial6"/>
    <dgm:cxn modelId="{E10BE187-54D8-49B4-AAF0-F69990E87E16}" type="presParOf" srcId="{46AEB398-ED72-4807-BD7A-2D78D42DD88A}" destId="{18933270-183F-46E4-AB9D-B9A5F4E1A0D9}" srcOrd="6" destOrd="0" presId="urn:microsoft.com/office/officeart/2005/8/layout/radial6"/>
    <dgm:cxn modelId="{DEB2F3C7-C66B-41AD-A5EB-E4A54203253C}" type="presParOf" srcId="{46AEB398-ED72-4807-BD7A-2D78D42DD88A}" destId="{2BC4D366-17A7-414B-976C-8B1F727EBFC3}" srcOrd="7" destOrd="0" presId="urn:microsoft.com/office/officeart/2005/8/layout/radial6"/>
    <dgm:cxn modelId="{1EE5D7AC-102E-46A5-8DC8-4FD7874D51D6}" type="presParOf" srcId="{46AEB398-ED72-4807-BD7A-2D78D42DD88A}" destId="{05D77FD4-319D-4F7D-9498-92156401983E}" srcOrd="8" destOrd="0" presId="urn:microsoft.com/office/officeart/2005/8/layout/radial6"/>
    <dgm:cxn modelId="{1DB2B37C-DEAF-4376-8FFF-8B641EE97E0B}" type="presParOf" srcId="{46AEB398-ED72-4807-BD7A-2D78D42DD88A}" destId="{CCDC044C-6F42-4E0A-B588-19D781BEF44E}" srcOrd="9" destOrd="0" presId="urn:microsoft.com/office/officeart/2005/8/layout/radial6"/>
    <dgm:cxn modelId="{8F85FF68-CB80-40AC-AF44-69EA8087C70E}" type="presParOf" srcId="{46AEB398-ED72-4807-BD7A-2D78D42DD88A}" destId="{3BEBD6D0-84F7-47E3-9060-F88ABF9B36F4}" srcOrd="10" destOrd="0" presId="urn:microsoft.com/office/officeart/2005/8/layout/radial6"/>
    <dgm:cxn modelId="{22F53F53-95A8-4EF9-9778-44ECA9BCE233}" type="presParOf" srcId="{46AEB398-ED72-4807-BD7A-2D78D42DD88A}" destId="{152D8F85-1710-4177-8436-96282363EB39}" srcOrd="11" destOrd="0" presId="urn:microsoft.com/office/officeart/2005/8/layout/radial6"/>
    <dgm:cxn modelId="{B07759F9-2BFF-438C-8E7B-14470AD9D7D8}" type="presParOf" srcId="{46AEB398-ED72-4807-BD7A-2D78D42DD88A}" destId="{0DE0F1E7-B39D-4F94-B081-0AD5CB7BEB8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E4598C-1427-4A75-85A3-3E3B5DC5F259}" type="doc">
      <dgm:prSet loTypeId="urn:microsoft.com/office/officeart/2005/8/layout/radial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CF93AA02-16C2-4980-894E-CFF010C85124}">
      <dgm:prSet phldrT="[Text]"/>
      <dgm:spPr>
        <a:xfrm>
          <a:off x="2117862" y="1732399"/>
          <a:ext cx="1839039" cy="1839039"/>
        </a:xfrm>
        <a:prstGeom prst="ellipse">
          <a:avLst/>
        </a:prstGeom>
        <a:gradFill rotWithShape="0">
          <a:gsLst>
            <a:gs pos="0">
              <a:srgbClr val="C4220D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C4220D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UMP/Charles Sturt University Partnership</a:t>
          </a:r>
          <a:endParaRPr lang="en-ZA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7FEFF6B0-14FD-4093-9F07-4AE8B2D1E913}" type="parTrans" cxnId="{8FBF19DA-E313-4A04-8F51-12741811C6BC}">
      <dgm:prSet/>
      <dgm:spPr/>
      <dgm:t>
        <a:bodyPr/>
        <a:lstStyle/>
        <a:p>
          <a:endParaRPr lang="en-ZA"/>
        </a:p>
      </dgm:t>
    </dgm:pt>
    <dgm:pt modelId="{F10EF7DC-6595-4AA7-B9D0-8BF588F214D4}" type="sibTrans" cxnId="{8FBF19DA-E313-4A04-8F51-12741811C6BC}">
      <dgm:prSet/>
      <dgm:spPr/>
      <dgm:t>
        <a:bodyPr/>
        <a:lstStyle/>
        <a:p>
          <a:endParaRPr lang="en-ZA"/>
        </a:p>
      </dgm:t>
    </dgm:pt>
    <dgm:pt modelId="{44A8B382-97EC-47FC-948D-34F7E071F8D7}">
      <dgm:prSet phldrT="[Text]" custT="1"/>
      <dgm:spPr>
        <a:xfrm>
          <a:off x="2393718" y="1881"/>
          <a:ext cx="1287327" cy="1287327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2019</a:t>
          </a:r>
        </a:p>
      </dgm:t>
    </dgm:pt>
    <dgm:pt modelId="{8F9EAD24-5515-41F0-BE91-705483B0B74B}" type="parTrans" cxnId="{B769B6BB-88F8-423B-AFDD-0970C53C6AF8}">
      <dgm:prSet/>
      <dgm:spPr/>
      <dgm:t>
        <a:bodyPr/>
        <a:lstStyle/>
        <a:p>
          <a:endParaRPr lang="en-ZA"/>
        </a:p>
      </dgm:t>
    </dgm:pt>
    <dgm:pt modelId="{BBE5F175-856E-42AD-BC30-87384397C458}" type="sibTrans" cxnId="{B769B6BB-88F8-423B-AFDD-0970C53C6AF8}">
      <dgm:prSet/>
      <dgm:spPr>
        <a:xfrm>
          <a:off x="984664" y="599201"/>
          <a:ext cx="4105435" cy="4105435"/>
        </a:xfrm>
        <a:prstGeom prst="blockArc">
          <a:avLst>
            <a:gd name="adj1" fmla="val 16200000"/>
            <a:gd name="adj2" fmla="val 19800000"/>
            <a:gd name="adj3" fmla="val 4515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CA13730B-319A-45CE-9B54-2A633FACE90A}">
      <dgm:prSet phldrT="[Text]" custT="1"/>
      <dgm:spPr>
        <a:xfrm>
          <a:off x="4131288" y="1005068"/>
          <a:ext cx="1287327" cy="1287327"/>
        </a:xfrm>
        <a:prstGeom prst="ellipse">
          <a:avLst/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1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5 Year Agreement</a:t>
          </a:r>
        </a:p>
      </dgm:t>
    </dgm:pt>
    <dgm:pt modelId="{0ECAE125-7339-4BFD-9BCE-8C323240FD07}" type="parTrans" cxnId="{7BD8F6E7-5AD0-4C9E-AA8D-DFD75F35CEDE}">
      <dgm:prSet/>
      <dgm:spPr/>
      <dgm:t>
        <a:bodyPr/>
        <a:lstStyle/>
        <a:p>
          <a:endParaRPr lang="en-ZA"/>
        </a:p>
      </dgm:t>
    </dgm:pt>
    <dgm:pt modelId="{F1C25662-676B-4E37-991B-73F370DA678A}" type="sibTrans" cxnId="{7BD8F6E7-5AD0-4C9E-AA8D-DFD75F35CEDE}">
      <dgm:prSet/>
      <dgm:spPr>
        <a:xfrm>
          <a:off x="984664" y="599201"/>
          <a:ext cx="4105435" cy="4105435"/>
        </a:xfrm>
        <a:prstGeom prst="blockArc">
          <a:avLst>
            <a:gd name="adj1" fmla="val 19800000"/>
            <a:gd name="adj2" fmla="val 1800000"/>
            <a:gd name="adj3" fmla="val 4515"/>
          </a:avLst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BA674C3E-8DB2-4671-A491-654C43BF8236}">
      <dgm:prSet phldrT="[Text]" custT="1"/>
      <dgm:spPr>
        <a:xfrm>
          <a:off x="4131288" y="3011442"/>
          <a:ext cx="1287327" cy="1287327"/>
        </a:xfrm>
        <a:prstGeom prst="ellipse">
          <a:avLst/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1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Signed MOU</a:t>
          </a:r>
        </a:p>
      </dgm:t>
    </dgm:pt>
    <dgm:pt modelId="{6A94DDE2-51CB-44A9-B7F7-D7387DBD9D14}" type="parTrans" cxnId="{BB37F113-D502-4A77-BC19-805D5180CDCC}">
      <dgm:prSet/>
      <dgm:spPr/>
      <dgm:t>
        <a:bodyPr/>
        <a:lstStyle/>
        <a:p>
          <a:endParaRPr lang="en-ZA"/>
        </a:p>
      </dgm:t>
    </dgm:pt>
    <dgm:pt modelId="{A42BD61D-8CEB-48F3-A971-0325B0B7DFC2}" type="sibTrans" cxnId="{BB37F113-D502-4A77-BC19-805D5180CDCC}">
      <dgm:prSet/>
      <dgm:spPr>
        <a:xfrm>
          <a:off x="984664" y="599201"/>
          <a:ext cx="4105435" cy="4105435"/>
        </a:xfrm>
        <a:prstGeom prst="blockArc">
          <a:avLst>
            <a:gd name="adj1" fmla="val 1800000"/>
            <a:gd name="adj2" fmla="val 5400000"/>
            <a:gd name="adj3" fmla="val 4515"/>
          </a:avLst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2EE674F5-DCB3-4CB8-9A83-4293E1E86731}">
      <dgm:prSet phldrT="[Text]"/>
      <dgm:spPr>
        <a:xfrm>
          <a:off x="2393718" y="4014629"/>
          <a:ext cx="1287327" cy="1287327"/>
        </a:xfrm>
        <a:prstGeom prst="ellipse">
          <a:avLst/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Funding for the field trips and molecular lab consumables</a:t>
          </a:r>
        </a:p>
      </dgm:t>
    </dgm:pt>
    <dgm:pt modelId="{2FE8EDB1-49D6-4C4A-9C2B-B00FB52A9561}" type="parTrans" cxnId="{F687DF95-C442-4E34-89B5-70A3DA7CACB9}">
      <dgm:prSet/>
      <dgm:spPr/>
      <dgm:t>
        <a:bodyPr/>
        <a:lstStyle/>
        <a:p>
          <a:endParaRPr lang="en-ZA"/>
        </a:p>
      </dgm:t>
    </dgm:pt>
    <dgm:pt modelId="{18A5EFC9-4523-49CF-B273-37FF89279EE7}" type="sibTrans" cxnId="{F687DF95-C442-4E34-89B5-70A3DA7CACB9}">
      <dgm:prSet/>
      <dgm:spPr>
        <a:xfrm>
          <a:off x="984664" y="599201"/>
          <a:ext cx="4105435" cy="4105435"/>
        </a:xfrm>
        <a:prstGeom prst="blockArc">
          <a:avLst>
            <a:gd name="adj1" fmla="val 5400000"/>
            <a:gd name="adj2" fmla="val 9000000"/>
            <a:gd name="adj3" fmla="val 4515"/>
          </a:avLst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A6B449C7-D6B4-4580-BBD1-0619AD7BD089}">
      <dgm:prSet phldrT="[Text]" custT="1"/>
      <dgm:spPr>
        <a:xfrm>
          <a:off x="656147" y="3011442"/>
          <a:ext cx="1287327" cy="1287327"/>
        </a:xfrm>
        <a:prstGeom prst="ellipse">
          <a:avLst/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05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 led the design and logistics of the practical lessons</a:t>
          </a:r>
          <a:endParaRPr lang="en-ZA" sz="105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115A5740-9954-4301-A349-D69150085C16}" type="parTrans" cxnId="{B04B3B70-7F81-4AA4-A87D-ED8728B1C5DB}">
      <dgm:prSet/>
      <dgm:spPr/>
      <dgm:t>
        <a:bodyPr/>
        <a:lstStyle/>
        <a:p>
          <a:endParaRPr lang="en-ZA"/>
        </a:p>
      </dgm:t>
    </dgm:pt>
    <dgm:pt modelId="{F860E443-B122-4757-BD85-1AAFCA2573CA}" type="sibTrans" cxnId="{B04B3B70-7F81-4AA4-A87D-ED8728B1C5DB}">
      <dgm:prSet/>
      <dgm:spPr>
        <a:xfrm>
          <a:off x="984664" y="599201"/>
          <a:ext cx="4105435" cy="4105435"/>
        </a:xfrm>
        <a:prstGeom prst="blockArc">
          <a:avLst>
            <a:gd name="adj1" fmla="val 9000000"/>
            <a:gd name="adj2" fmla="val 12600000"/>
            <a:gd name="adj3" fmla="val 4515"/>
          </a:avLst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27628B37-D981-4BE9-B53A-D4E8E3A41EF5}">
      <dgm:prSet phldrT="[Text]" custT="1"/>
      <dgm:spPr>
        <a:xfrm>
          <a:off x="656147" y="1005068"/>
          <a:ext cx="1287327" cy="1287327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05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Kruger National Park conservation decision-making framework</a:t>
          </a:r>
        </a:p>
      </dgm:t>
    </dgm:pt>
    <dgm:pt modelId="{0A9F5172-3926-4154-A02C-1E1559A6407E}" type="parTrans" cxnId="{0931EC76-9290-4064-BA4F-EFF3DBFB836F}">
      <dgm:prSet/>
      <dgm:spPr/>
      <dgm:t>
        <a:bodyPr/>
        <a:lstStyle/>
        <a:p>
          <a:endParaRPr lang="en-ZA"/>
        </a:p>
      </dgm:t>
    </dgm:pt>
    <dgm:pt modelId="{A6B81BB0-9F4D-4C69-BC22-05CDAB9ADC3F}" type="sibTrans" cxnId="{0931EC76-9290-4064-BA4F-EFF3DBFB836F}">
      <dgm:prSet/>
      <dgm:spPr>
        <a:xfrm>
          <a:off x="984664" y="599201"/>
          <a:ext cx="4105435" cy="4105435"/>
        </a:xfrm>
        <a:prstGeom prst="blockArc">
          <a:avLst>
            <a:gd name="adj1" fmla="val 12600000"/>
            <a:gd name="adj2" fmla="val 16200000"/>
            <a:gd name="adj3" fmla="val 4515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B1A81C1D-1FCB-414E-8BF1-E0F513736BA8}" type="pres">
      <dgm:prSet presAssocID="{FEE4598C-1427-4A75-85A3-3E3B5DC5F2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A9CECF-0631-49FA-AA93-017388EFE821}" type="pres">
      <dgm:prSet presAssocID="{CF93AA02-16C2-4980-894E-CFF010C85124}" presName="centerShape" presStyleLbl="node0" presStyleIdx="0" presStyleCnt="1"/>
      <dgm:spPr/>
    </dgm:pt>
    <dgm:pt modelId="{5DE958B3-B0B9-4F3E-B21C-59B276118477}" type="pres">
      <dgm:prSet presAssocID="{44A8B382-97EC-47FC-948D-34F7E071F8D7}" presName="node" presStyleLbl="node1" presStyleIdx="0" presStyleCnt="6">
        <dgm:presLayoutVars>
          <dgm:bulletEnabled val="1"/>
        </dgm:presLayoutVars>
      </dgm:prSet>
      <dgm:spPr/>
    </dgm:pt>
    <dgm:pt modelId="{837F82C9-772D-40B7-AEEF-A9595060D5A4}" type="pres">
      <dgm:prSet presAssocID="{44A8B382-97EC-47FC-948D-34F7E071F8D7}" presName="dummy" presStyleCnt="0"/>
      <dgm:spPr/>
    </dgm:pt>
    <dgm:pt modelId="{53E59810-F34F-468E-B144-56BE95699E71}" type="pres">
      <dgm:prSet presAssocID="{BBE5F175-856E-42AD-BC30-87384397C458}" presName="sibTrans" presStyleLbl="sibTrans2D1" presStyleIdx="0" presStyleCnt="6"/>
      <dgm:spPr/>
    </dgm:pt>
    <dgm:pt modelId="{D0A745E2-7529-4BD6-862F-8CE3D5A69EE3}" type="pres">
      <dgm:prSet presAssocID="{CA13730B-319A-45CE-9B54-2A633FACE90A}" presName="node" presStyleLbl="node1" presStyleIdx="1" presStyleCnt="6">
        <dgm:presLayoutVars>
          <dgm:bulletEnabled val="1"/>
        </dgm:presLayoutVars>
      </dgm:prSet>
      <dgm:spPr/>
    </dgm:pt>
    <dgm:pt modelId="{866DC08B-9D05-4BCC-BEDF-7415C0AC5A1C}" type="pres">
      <dgm:prSet presAssocID="{CA13730B-319A-45CE-9B54-2A633FACE90A}" presName="dummy" presStyleCnt="0"/>
      <dgm:spPr/>
    </dgm:pt>
    <dgm:pt modelId="{A8E016A9-43D0-45EA-BE60-6EC7BA7BBE15}" type="pres">
      <dgm:prSet presAssocID="{F1C25662-676B-4E37-991B-73F370DA678A}" presName="sibTrans" presStyleLbl="sibTrans2D1" presStyleIdx="1" presStyleCnt="6"/>
      <dgm:spPr/>
    </dgm:pt>
    <dgm:pt modelId="{9E89CF69-1283-4137-9BAC-2FC3BCBEC292}" type="pres">
      <dgm:prSet presAssocID="{BA674C3E-8DB2-4671-A491-654C43BF8236}" presName="node" presStyleLbl="node1" presStyleIdx="2" presStyleCnt="6">
        <dgm:presLayoutVars>
          <dgm:bulletEnabled val="1"/>
        </dgm:presLayoutVars>
      </dgm:prSet>
      <dgm:spPr/>
    </dgm:pt>
    <dgm:pt modelId="{70659906-1AD6-438F-8C5F-2E8AEE306D5E}" type="pres">
      <dgm:prSet presAssocID="{BA674C3E-8DB2-4671-A491-654C43BF8236}" presName="dummy" presStyleCnt="0"/>
      <dgm:spPr/>
    </dgm:pt>
    <dgm:pt modelId="{12CC4E9D-8D0C-401A-BCEF-FAF20BCC3931}" type="pres">
      <dgm:prSet presAssocID="{A42BD61D-8CEB-48F3-A971-0325B0B7DFC2}" presName="sibTrans" presStyleLbl="sibTrans2D1" presStyleIdx="2" presStyleCnt="6"/>
      <dgm:spPr/>
    </dgm:pt>
    <dgm:pt modelId="{5B36C50B-EDE3-4A03-98CF-04686DECDD95}" type="pres">
      <dgm:prSet presAssocID="{2EE674F5-DCB3-4CB8-9A83-4293E1E86731}" presName="node" presStyleLbl="node1" presStyleIdx="3" presStyleCnt="6">
        <dgm:presLayoutVars>
          <dgm:bulletEnabled val="1"/>
        </dgm:presLayoutVars>
      </dgm:prSet>
      <dgm:spPr/>
    </dgm:pt>
    <dgm:pt modelId="{B72642D2-8ECB-42DD-8B09-225D4165D47C}" type="pres">
      <dgm:prSet presAssocID="{2EE674F5-DCB3-4CB8-9A83-4293E1E86731}" presName="dummy" presStyleCnt="0"/>
      <dgm:spPr/>
    </dgm:pt>
    <dgm:pt modelId="{7909F64E-167E-4B4A-BF0F-A02D75FF2F5C}" type="pres">
      <dgm:prSet presAssocID="{18A5EFC9-4523-49CF-B273-37FF89279EE7}" presName="sibTrans" presStyleLbl="sibTrans2D1" presStyleIdx="3" presStyleCnt="6"/>
      <dgm:spPr/>
    </dgm:pt>
    <dgm:pt modelId="{93A4DAB2-D69C-478F-9B2D-EB18D719F74A}" type="pres">
      <dgm:prSet presAssocID="{A6B449C7-D6B4-4580-BBD1-0619AD7BD089}" presName="node" presStyleLbl="node1" presStyleIdx="4" presStyleCnt="6">
        <dgm:presLayoutVars>
          <dgm:bulletEnabled val="1"/>
        </dgm:presLayoutVars>
      </dgm:prSet>
      <dgm:spPr/>
    </dgm:pt>
    <dgm:pt modelId="{45A31FED-F5E3-4363-812C-7F71F2C6B138}" type="pres">
      <dgm:prSet presAssocID="{A6B449C7-D6B4-4580-BBD1-0619AD7BD089}" presName="dummy" presStyleCnt="0"/>
      <dgm:spPr/>
    </dgm:pt>
    <dgm:pt modelId="{31B9AFE6-5E42-4B40-9888-C9AE6C0820E2}" type="pres">
      <dgm:prSet presAssocID="{F860E443-B122-4757-BD85-1AAFCA2573CA}" presName="sibTrans" presStyleLbl="sibTrans2D1" presStyleIdx="4" presStyleCnt="6"/>
      <dgm:spPr/>
    </dgm:pt>
    <dgm:pt modelId="{97CC0E65-8538-4CBC-A2B1-0869F59889B5}" type="pres">
      <dgm:prSet presAssocID="{27628B37-D981-4BE9-B53A-D4E8E3A41EF5}" presName="node" presStyleLbl="node1" presStyleIdx="5" presStyleCnt="6">
        <dgm:presLayoutVars>
          <dgm:bulletEnabled val="1"/>
        </dgm:presLayoutVars>
      </dgm:prSet>
      <dgm:spPr/>
    </dgm:pt>
    <dgm:pt modelId="{0D64D1EF-E493-4ED8-B434-9B053CA4C7DB}" type="pres">
      <dgm:prSet presAssocID="{27628B37-D981-4BE9-B53A-D4E8E3A41EF5}" presName="dummy" presStyleCnt="0"/>
      <dgm:spPr/>
    </dgm:pt>
    <dgm:pt modelId="{614E79C5-DDCD-415E-B611-3C7F2C6F7382}" type="pres">
      <dgm:prSet presAssocID="{A6B81BB0-9F4D-4C69-BC22-05CDAB9ADC3F}" presName="sibTrans" presStyleLbl="sibTrans2D1" presStyleIdx="5" presStyleCnt="6"/>
      <dgm:spPr/>
    </dgm:pt>
  </dgm:ptLst>
  <dgm:cxnLst>
    <dgm:cxn modelId="{BB37F113-D502-4A77-BC19-805D5180CDCC}" srcId="{CF93AA02-16C2-4980-894E-CFF010C85124}" destId="{BA674C3E-8DB2-4671-A491-654C43BF8236}" srcOrd="2" destOrd="0" parTransId="{6A94DDE2-51CB-44A9-B7F7-D7387DBD9D14}" sibTransId="{A42BD61D-8CEB-48F3-A971-0325B0B7DFC2}"/>
    <dgm:cxn modelId="{45682934-B569-4DE5-A436-89A25963D3A1}" type="presOf" srcId="{F860E443-B122-4757-BD85-1AAFCA2573CA}" destId="{31B9AFE6-5E42-4B40-9888-C9AE6C0820E2}" srcOrd="0" destOrd="0" presId="urn:microsoft.com/office/officeart/2005/8/layout/radial6"/>
    <dgm:cxn modelId="{B5A74948-BDE9-4749-825B-4419EB83BF75}" type="presOf" srcId="{CA13730B-319A-45CE-9B54-2A633FACE90A}" destId="{D0A745E2-7529-4BD6-862F-8CE3D5A69EE3}" srcOrd="0" destOrd="0" presId="urn:microsoft.com/office/officeart/2005/8/layout/radial6"/>
    <dgm:cxn modelId="{A7512858-040C-4159-ACAB-434BBF3A33D2}" type="presOf" srcId="{A42BD61D-8CEB-48F3-A971-0325B0B7DFC2}" destId="{12CC4E9D-8D0C-401A-BCEF-FAF20BCC3931}" srcOrd="0" destOrd="0" presId="urn:microsoft.com/office/officeart/2005/8/layout/radial6"/>
    <dgm:cxn modelId="{3F1B585C-6D4E-47D3-8D8F-8702A2D48F5A}" type="presOf" srcId="{F1C25662-676B-4E37-991B-73F370DA678A}" destId="{A8E016A9-43D0-45EA-BE60-6EC7BA7BBE15}" srcOrd="0" destOrd="0" presId="urn:microsoft.com/office/officeart/2005/8/layout/radial6"/>
    <dgm:cxn modelId="{51CEDF5C-EA90-46E8-A54C-F3D25E2AA0C5}" type="presOf" srcId="{FEE4598C-1427-4A75-85A3-3E3B5DC5F259}" destId="{B1A81C1D-1FCB-414E-8BF1-E0F513736BA8}" srcOrd="0" destOrd="0" presId="urn:microsoft.com/office/officeart/2005/8/layout/radial6"/>
    <dgm:cxn modelId="{B04B3B70-7F81-4AA4-A87D-ED8728B1C5DB}" srcId="{CF93AA02-16C2-4980-894E-CFF010C85124}" destId="{A6B449C7-D6B4-4580-BBD1-0619AD7BD089}" srcOrd="4" destOrd="0" parTransId="{115A5740-9954-4301-A349-D69150085C16}" sibTransId="{F860E443-B122-4757-BD85-1AAFCA2573CA}"/>
    <dgm:cxn modelId="{0931EC76-9290-4064-BA4F-EFF3DBFB836F}" srcId="{CF93AA02-16C2-4980-894E-CFF010C85124}" destId="{27628B37-D981-4BE9-B53A-D4E8E3A41EF5}" srcOrd="5" destOrd="0" parTransId="{0A9F5172-3926-4154-A02C-1E1559A6407E}" sibTransId="{A6B81BB0-9F4D-4C69-BC22-05CDAB9ADC3F}"/>
    <dgm:cxn modelId="{F3949D7A-7392-410D-B43B-1FCA51DDC340}" type="presOf" srcId="{27628B37-D981-4BE9-B53A-D4E8E3A41EF5}" destId="{97CC0E65-8538-4CBC-A2B1-0869F59889B5}" srcOrd="0" destOrd="0" presId="urn:microsoft.com/office/officeart/2005/8/layout/radial6"/>
    <dgm:cxn modelId="{F687DF95-C442-4E34-89B5-70A3DA7CACB9}" srcId="{CF93AA02-16C2-4980-894E-CFF010C85124}" destId="{2EE674F5-DCB3-4CB8-9A83-4293E1E86731}" srcOrd="3" destOrd="0" parTransId="{2FE8EDB1-49D6-4C4A-9C2B-B00FB52A9561}" sibTransId="{18A5EFC9-4523-49CF-B273-37FF89279EE7}"/>
    <dgm:cxn modelId="{D10E8198-C54C-4B19-A6E4-8238274A0B0E}" type="presOf" srcId="{18A5EFC9-4523-49CF-B273-37FF89279EE7}" destId="{7909F64E-167E-4B4A-BF0F-A02D75FF2F5C}" srcOrd="0" destOrd="0" presId="urn:microsoft.com/office/officeart/2005/8/layout/radial6"/>
    <dgm:cxn modelId="{775624A8-3A83-4C2D-B3A0-E91450271F83}" type="presOf" srcId="{A6B449C7-D6B4-4580-BBD1-0619AD7BD089}" destId="{93A4DAB2-D69C-478F-9B2D-EB18D719F74A}" srcOrd="0" destOrd="0" presId="urn:microsoft.com/office/officeart/2005/8/layout/radial6"/>
    <dgm:cxn modelId="{739F9AA8-62AE-4C0D-A879-BC064C208890}" type="presOf" srcId="{44A8B382-97EC-47FC-948D-34F7E071F8D7}" destId="{5DE958B3-B0B9-4F3E-B21C-59B276118477}" srcOrd="0" destOrd="0" presId="urn:microsoft.com/office/officeart/2005/8/layout/radial6"/>
    <dgm:cxn modelId="{B769B6BB-88F8-423B-AFDD-0970C53C6AF8}" srcId="{CF93AA02-16C2-4980-894E-CFF010C85124}" destId="{44A8B382-97EC-47FC-948D-34F7E071F8D7}" srcOrd="0" destOrd="0" parTransId="{8F9EAD24-5515-41F0-BE91-705483B0B74B}" sibTransId="{BBE5F175-856E-42AD-BC30-87384397C458}"/>
    <dgm:cxn modelId="{E829B0BD-BFC5-4FB0-AF89-EEB7DDE6DE62}" type="presOf" srcId="{BBE5F175-856E-42AD-BC30-87384397C458}" destId="{53E59810-F34F-468E-B144-56BE95699E71}" srcOrd="0" destOrd="0" presId="urn:microsoft.com/office/officeart/2005/8/layout/radial6"/>
    <dgm:cxn modelId="{98254CCA-6585-4FD0-9FAA-0E6B07FDC1B0}" type="presOf" srcId="{A6B81BB0-9F4D-4C69-BC22-05CDAB9ADC3F}" destId="{614E79C5-DDCD-415E-B611-3C7F2C6F7382}" srcOrd="0" destOrd="0" presId="urn:microsoft.com/office/officeart/2005/8/layout/radial6"/>
    <dgm:cxn modelId="{0B75E2CD-CE7A-43CA-B39E-E5C4BD9731F0}" type="presOf" srcId="{2EE674F5-DCB3-4CB8-9A83-4293E1E86731}" destId="{5B36C50B-EDE3-4A03-98CF-04686DECDD95}" srcOrd="0" destOrd="0" presId="urn:microsoft.com/office/officeart/2005/8/layout/radial6"/>
    <dgm:cxn modelId="{8FBF19DA-E313-4A04-8F51-12741811C6BC}" srcId="{FEE4598C-1427-4A75-85A3-3E3B5DC5F259}" destId="{CF93AA02-16C2-4980-894E-CFF010C85124}" srcOrd="0" destOrd="0" parTransId="{7FEFF6B0-14FD-4093-9F07-4AE8B2D1E913}" sibTransId="{F10EF7DC-6595-4AA7-B9D0-8BF588F214D4}"/>
    <dgm:cxn modelId="{2FA0FFDC-BD09-4AF5-AEC9-980B5418DF39}" type="presOf" srcId="{CF93AA02-16C2-4980-894E-CFF010C85124}" destId="{CBA9CECF-0631-49FA-AA93-017388EFE821}" srcOrd="0" destOrd="0" presId="urn:microsoft.com/office/officeart/2005/8/layout/radial6"/>
    <dgm:cxn modelId="{CA172CE0-D584-47DE-9E60-ED1BED716531}" type="presOf" srcId="{BA674C3E-8DB2-4671-A491-654C43BF8236}" destId="{9E89CF69-1283-4137-9BAC-2FC3BCBEC292}" srcOrd="0" destOrd="0" presId="urn:microsoft.com/office/officeart/2005/8/layout/radial6"/>
    <dgm:cxn modelId="{7BD8F6E7-5AD0-4C9E-AA8D-DFD75F35CEDE}" srcId="{CF93AA02-16C2-4980-894E-CFF010C85124}" destId="{CA13730B-319A-45CE-9B54-2A633FACE90A}" srcOrd="1" destOrd="0" parTransId="{0ECAE125-7339-4BFD-9BCE-8C323240FD07}" sibTransId="{F1C25662-676B-4E37-991B-73F370DA678A}"/>
    <dgm:cxn modelId="{6EDB4E95-DB8D-48E9-929F-D37048DE442B}" type="presParOf" srcId="{B1A81C1D-1FCB-414E-8BF1-E0F513736BA8}" destId="{CBA9CECF-0631-49FA-AA93-017388EFE821}" srcOrd="0" destOrd="0" presId="urn:microsoft.com/office/officeart/2005/8/layout/radial6"/>
    <dgm:cxn modelId="{9FCF1955-E5D6-4F4D-AEF3-ED7739E8EB98}" type="presParOf" srcId="{B1A81C1D-1FCB-414E-8BF1-E0F513736BA8}" destId="{5DE958B3-B0B9-4F3E-B21C-59B276118477}" srcOrd="1" destOrd="0" presId="urn:microsoft.com/office/officeart/2005/8/layout/radial6"/>
    <dgm:cxn modelId="{8AF21420-9665-44D2-A2EE-F0304A44A903}" type="presParOf" srcId="{B1A81C1D-1FCB-414E-8BF1-E0F513736BA8}" destId="{837F82C9-772D-40B7-AEEF-A9595060D5A4}" srcOrd="2" destOrd="0" presId="urn:microsoft.com/office/officeart/2005/8/layout/radial6"/>
    <dgm:cxn modelId="{06A81FF7-8D8A-4BBE-B156-62D1E913310E}" type="presParOf" srcId="{B1A81C1D-1FCB-414E-8BF1-E0F513736BA8}" destId="{53E59810-F34F-468E-B144-56BE95699E71}" srcOrd="3" destOrd="0" presId="urn:microsoft.com/office/officeart/2005/8/layout/radial6"/>
    <dgm:cxn modelId="{37CEAE65-D941-4FAC-B331-B85DA9BD7DA0}" type="presParOf" srcId="{B1A81C1D-1FCB-414E-8BF1-E0F513736BA8}" destId="{D0A745E2-7529-4BD6-862F-8CE3D5A69EE3}" srcOrd="4" destOrd="0" presId="urn:microsoft.com/office/officeart/2005/8/layout/radial6"/>
    <dgm:cxn modelId="{618F326D-4C7E-44D0-BDD3-EBD1D5D8CEE0}" type="presParOf" srcId="{B1A81C1D-1FCB-414E-8BF1-E0F513736BA8}" destId="{866DC08B-9D05-4BCC-BEDF-7415C0AC5A1C}" srcOrd="5" destOrd="0" presId="urn:microsoft.com/office/officeart/2005/8/layout/radial6"/>
    <dgm:cxn modelId="{7EA7A725-E6F1-42F0-A7A9-0A036782F0ED}" type="presParOf" srcId="{B1A81C1D-1FCB-414E-8BF1-E0F513736BA8}" destId="{A8E016A9-43D0-45EA-BE60-6EC7BA7BBE15}" srcOrd="6" destOrd="0" presId="urn:microsoft.com/office/officeart/2005/8/layout/radial6"/>
    <dgm:cxn modelId="{F4DAD45F-0EE6-4DF9-BA0D-B1D2734F12D5}" type="presParOf" srcId="{B1A81C1D-1FCB-414E-8BF1-E0F513736BA8}" destId="{9E89CF69-1283-4137-9BAC-2FC3BCBEC292}" srcOrd="7" destOrd="0" presId="urn:microsoft.com/office/officeart/2005/8/layout/radial6"/>
    <dgm:cxn modelId="{CAC1750A-9650-4815-9266-1C40A80DC2DD}" type="presParOf" srcId="{B1A81C1D-1FCB-414E-8BF1-E0F513736BA8}" destId="{70659906-1AD6-438F-8C5F-2E8AEE306D5E}" srcOrd="8" destOrd="0" presId="urn:microsoft.com/office/officeart/2005/8/layout/radial6"/>
    <dgm:cxn modelId="{9983440B-1117-463E-8B0A-DF82E8B4042C}" type="presParOf" srcId="{B1A81C1D-1FCB-414E-8BF1-E0F513736BA8}" destId="{12CC4E9D-8D0C-401A-BCEF-FAF20BCC3931}" srcOrd="9" destOrd="0" presId="urn:microsoft.com/office/officeart/2005/8/layout/radial6"/>
    <dgm:cxn modelId="{E9173CCF-40AA-4B04-BB98-D66641234232}" type="presParOf" srcId="{B1A81C1D-1FCB-414E-8BF1-E0F513736BA8}" destId="{5B36C50B-EDE3-4A03-98CF-04686DECDD95}" srcOrd="10" destOrd="0" presId="urn:microsoft.com/office/officeart/2005/8/layout/radial6"/>
    <dgm:cxn modelId="{C9F3A886-9C59-4146-8F17-CB957109167E}" type="presParOf" srcId="{B1A81C1D-1FCB-414E-8BF1-E0F513736BA8}" destId="{B72642D2-8ECB-42DD-8B09-225D4165D47C}" srcOrd="11" destOrd="0" presId="urn:microsoft.com/office/officeart/2005/8/layout/radial6"/>
    <dgm:cxn modelId="{6DCE0353-5FBD-4AE7-8FDC-1D38BA0558A0}" type="presParOf" srcId="{B1A81C1D-1FCB-414E-8BF1-E0F513736BA8}" destId="{7909F64E-167E-4B4A-BF0F-A02D75FF2F5C}" srcOrd="12" destOrd="0" presId="urn:microsoft.com/office/officeart/2005/8/layout/radial6"/>
    <dgm:cxn modelId="{44C5607F-6EB3-4E45-A3A4-849523EB3220}" type="presParOf" srcId="{B1A81C1D-1FCB-414E-8BF1-E0F513736BA8}" destId="{93A4DAB2-D69C-478F-9B2D-EB18D719F74A}" srcOrd="13" destOrd="0" presId="urn:microsoft.com/office/officeart/2005/8/layout/radial6"/>
    <dgm:cxn modelId="{87BE140B-FB40-413D-B40A-D17AEDF51FE8}" type="presParOf" srcId="{B1A81C1D-1FCB-414E-8BF1-E0F513736BA8}" destId="{45A31FED-F5E3-4363-812C-7F71F2C6B138}" srcOrd="14" destOrd="0" presId="urn:microsoft.com/office/officeart/2005/8/layout/radial6"/>
    <dgm:cxn modelId="{D6F278A6-DD7D-4698-B5F3-690D149C1866}" type="presParOf" srcId="{B1A81C1D-1FCB-414E-8BF1-E0F513736BA8}" destId="{31B9AFE6-5E42-4B40-9888-C9AE6C0820E2}" srcOrd="15" destOrd="0" presId="urn:microsoft.com/office/officeart/2005/8/layout/radial6"/>
    <dgm:cxn modelId="{CFE78D92-A6AB-4B82-993E-3704BDA466AB}" type="presParOf" srcId="{B1A81C1D-1FCB-414E-8BF1-E0F513736BA8}" destId="{97CC0E65-8538-4CBC-A2B1-0869F59889B5}" srcOrd="16" destOrd="0" presId="urn:microsoft.com/office/officeart/2005/8/layout/radial6"/>
    <dgm:cxn modelId="{3508F7E5-821C-448E-802E-7731DCE23D6C}" type="presParOf" srcId="{B1A81C1D-1FCB-414E-8BF1-E0F513736BA8}" destId="{0D64D1EF-E493-4ED8-B434-9B053CA4C7DB}" srcOrd="17" destOrd="0" presId="urn:microsoft.com/office/officeart/2005/8/layout/radial6"/>
    <dgm:cxn modelId="{0F867FF6-A469-4E42-A155-B7378123A4E6}" type="presParOf" srcId="{B1A81C1D-1FCB-414E-8BF1-E0F513736BA8}" destId="{614E79C5-DDCD-415E-B611-3C7F2C6F738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38F307-377A-4F32-A2D0-B16CF06A01EE}" type="doc">
      <dgm:prSet loTypeId="urn:microsoft.com/office/officeart/2005/8/layout/radial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95E04ED5-3E8C-4CA8-855D-DE983A8AA5BC}">
      <dgm:prSet phldrT="[Text]"/>
      <dgm:spPr>
        <a:xfrm>
          <a:off x="2224858" y="2020172"/>
          <a:ext cx="1804929" cy="1804929"/>
        </a:xfrm>
        <a:prstGeom prst="ellipse">
          <a:avLst/>
        </a:prstGeom>
        <a:gradFill rotWithShape="0">
          <a:gsLst>
            <a:gs pos="0">
              <a:srgbClr val="C4220D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C4220D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Consortium with 14 universities in Asia</a:t>
          </a:r>
          <a:endParaRPr lang="en-ZA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BAD1C187-4502-4858-9C77-7EFE62C3AA4A}" type="parTrans" cxnId="{AC7CDA78-31EA-44A4-893E-F4ADEFEABE9C}">
      <dgm:prSet/>
      <dgm:spPr/>
      <dgm:t>
        <a:bodyPr/>
        <a:lstStyle/>
        <a:p>
          <a:endParaRPr lang="en-ZA"/>
        </a:p>
      </dgm:t>
    </dgm:pt>
    <dgm:pt modelId="{8F6F8E71-96A4-468C-BB8A-3C0A6A57DE11}" type="sibTrans" cxnId="{AC7CDA78-31EA-44A4-893E-F4ADEFEABE9C}">
      <dgm:prSet/>
      <dgm:spPr/>
      <dgm:t>
        <a:bodyPr/>
        <a:lstStyle/>
        <a:p>
          <a:endParaRPr lang="en-ZA"/>
        </a:p>
      </dgm:t>
    </dgm:pt>
    <dgm:pt modelId="{6B8A76E3-77B7-463A-9D76-7AF33B34BFC9}">
      <dgm:prSet phldrT="[Text]" custT="1"/>
      <dgm:spPr>
        <a:xfrm>
          <a:off x="2495597" y="2303"/>
          <a:ext cx="1263450" cy="1263450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05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2022</a:t>
          </a:r>
        </a:p>
      </dgm:t>
    </dgm:pt>
    <dgm:pt modelId="{5608F323-F5D0-4015-92FC-B125B9E24FFA}" type="parTrans" cxnId="{5918DD63-D8A1-45E7-8BE2-5460D170A23B}">
      <dgm:prSet/>
      <dgm:spPr/>
      <dgm:t>
        <a:bodyPr/>
        <a:lstStyle/>
        <a:p>
          <a:endParaRPr lang="en-ZA"/>
        </a:p>
      </dgm:t>
    </dgm:pt>
    <dgm:pt modelId="{5EE1CF28-8608-4596-BEA1-B7CD824050D6}" type="sibTrans" cxnId="{5918DD63-D8A1-45E7-8BE2-5460D170A23B}">
      <dgm:prSet/>
      <dgm:spPr>
        <a:xfrm>
          <a:off x="793230" y="588544"/>
          <a:ext cx="4668184" cy="4668184"/>
        </a:xfrm>
        <a:prstGeom prst="blockArc">
          <a:avLst>
            <a:gd name="adj1" fmla="val 16200000"/>
            <a:gd name="adj2" fmla="val 19285714"/>
            <a:gd name="adj3" fmla="val 3897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9F709D24-17C8-4B72-A03B-EF9E04445733}">
      <dgm:prSet phldrT="[Text]" custT="1"/>
      <dgm:spPr>
        <a:xfrm>
          <a:off x="4284903" y="863987"/>
          <a:ext cx="1263450" cy="1263450"/>
        </a:xfrm>
        <a:prstGeom prst="ellipse">
          <a:avLst/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05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Signed MOU</a:t>
          </a:r>
        </a:p>
      </dgm:t>
    </dgm:pt>
    <dgm:pt modelId="{FDABCB70-E277-4821-8FFB-87854D9913CF}" type="parTrans" cxnId="{FF8E37E2-0B07-4250-BA3C-A6A7D1B637F4}">
      <dgm:prSet/>
      <dgm:spPr/>
      <dgm:t>
        <a:bodyPr/>
        <a:lstStyle/>
        <a:p>
          <a:endParaRPr lang="en-ZA"/>
        </a:p>
      </dgm:t>
    </dgm:pt>
    <dgm:pt modelId="{0691EBCA-442D-4BD4-8965-CD7B42B51069}" type="sibTrans" cxnId="{FF8E37E2-0B07-4250-BA3C-A6A7D1B637F4}">
      <dgm:prSet/>
      <dgm:spPr>
        <a:xfrm>
          <a:off x="793230" y="588544"/>
          <a:ext cx="4668184" cy="4668184"/>
        </a:xfrm>
        <a:prstGeom prst="blockArc">
          <a:avLst>
            <a:gd name="adj1" fmla="val 19285714"/>
            <a:gd name="adj2" fmla="val 771429"/>
            <a:gd name="adj3" fmla="val 3897"/>
          </a:avLst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A29C1318-79E5-4CC2-817C-CB3CFC8B53BF}">
      <dgm:prSet phldrT="[Text]" custT="1"/>
      <dgm:spPr>
        <a:xfrm>
          <a:off x="4726825" y="2800175"/>
          <a:ext cx="1263450" cy="1263450"/>
        </a:xfrm>
        <a:prstGeom prst="ellipse">
          <a:avLst/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05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Led by Asia Pacific University (APU) </a:t>
          </a:r>
        </a:p>
      </dgm:t>
    </dgm:pt>
    <dgm:pt modelId="{7273133D-49D1-4997-A49A-2DC615900773}" type="parTrans" cxnId="{CC8ED734-742E-4B93-9526-49102C73774A}">
      <dgm:prSet/>
      <dgm:spPr/>
      <dgm:t>
        <a:bodyPr/>
        <a:lstStyle/>
        <a:p>
          <a:endParaRPr lang="en-ZA"/>
        </a:p>
      </dgm:t>
    </dgm:pt>
    <dgm:pt modelId="{5337661C-07F5-46F9-97A9-FAF6932AF132}" type="sibTrans" cxnId="{CC8ED734-742E-4B93-9526-49102C73774A}">
      <dgm:prSet/>
      <dgm:spPr>
        <a:xfrm>
          <a:off x="793230" y="588544"/>
          <a:ext cx="4668184" cy="4668184"/>
        </a:xfrm>
        <a:prstGeom prst="blockArc">
          <a:avLst>
            <a:gd name="adj1" fmla="val 771429"/>
            <a:gd name="adj2" fmla="val 3857143"/>
            <a:gd name="adj3" fmla="val 3897"/>
          </a:avLst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A0E14035-DD97-4543-8796-718073B989F6}">
      <dgm:prSet phldrT="[Text]" custT="1"/>
      <dgm:spPr>
        <a:xfrm>
          <a:off x="3488587" y="4352876"/>
          <a:ext cx="1263450" cy="1263450"/>
        </a:xfrm>
        <a:prstGeom prst="ellipse">
          <a:avLst/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9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 attended the Entrepreneurship Summit </a:t>
          </a:r>
        </a:p>
      </dgm:t>
    </dgm:pt>
    <dgm:pt modelId="{F08C95AB-3C90-4E98-8C37-B77F689D2BDD}" type="parTrans" cxnId="{B373062D-53FF-42C2-9D08-0BB15FC34672}">
      <dgm:prSet/>
      <dgm:spPr/>
      <dgm:t>
        <a:bodyPr/>
        <a:lstStyle/>
        <a:p>
          <a:endParaRPr lang="en-ZA"/>
        </a:p>
      </dgm:t>
    </dgm:pt>
    <dgm:pt modelId="{774CABA6-F9AA-4150-9715-65CF6F86EDBD}" type="sibTrans" cxnId="{B373062D-53FF-42C2-9D08-0BB15FC34672}">
      <dgm:prSet/>
      <dgm:spPr>
        <a:xfrm>
          <a:off x="793230" y="588544"/>
          <a:ext cx="4668184" cy="4668184"/>
        </a:xfrm>
        <a:prstGeom prst="blockArc">
          <a:avLst>
            <a:gd name="adj1" fmla="val 3857143"/>
            <a:gd name="adj2" fmla="val 6942857"/>
            <a:gd name="adj3" fmla="val 3897"/>
          </a:avLst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F3FF3132-66DD-4BB6-9876-E968590DBC48}">
      <dgm:prSet phldrT="[Text]" custT="1"/>
      <dgm:spPr>
        <a:xfrm>
          <a:off x="1502607" y="4352876"/>
          <a:ext cx="1263450" cy="1263450"/>
        </a:xfrm>
        <a:prstGeom prst="ellipse">
          <a:avLst/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1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 won best Pitch Award</a:t>
          </a:r>
        </a:p>
      </dgm:t>
    </dgm:pt>
    <dgm:pt modelId="{10573892-15DB-4338-9626-A4AED38048AF}" type="parTrans" cxnId="{F567FF33-3607-45C4-98D4-30DD7D345326}">
      <dgm:prSet/>
      <dgm:spPr/>
      <dgm:t>
        <a:bodyPr/>
        <a:lstStyle/>
        <a:p>
          <a:endParaRPr lang="en-ZA"/>
        </a:p>
      </dgm:t>
    </dgm:pt>
    <dgm:pt modelId="{C29E3C89-ABD3-40E3-B24D-789A1B4A0BEF}" type="sibTrans" cxnId="{F567FF33-3607-45C4-98D4-30DD7D345326}">
      <dgm:prSet/>
      <dgm:spPr>
        <a:xfrm>
          <a:off x="793230" y="588544"/>
          <a:ext cx="4668184" cy="4668184"/>
        </a:xfrm>
        <a:prstGeom prst="blockArc">
          <a:avLst>
            <a:gd name="adj1" fmla="val 6942857"/>
            <a:gd name="adj2" fmla="val 10028571"/>
            <a:gd name="adj3" fmla="val 3897"/>
          </a:avLst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755E6720-2B6E-407F-A1B3-9EB8065A3496}">
      <dgm:prSet phldrT="[Text]"/>
      <dgm:spPr>
        <a:xfrm>
          <a:off x="264369" y="2800175"/>
          <a:ext cx="1263450" cy="1263450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Conference in Vietnam – UMP presented 2 papers and 2 book projects</a:t>
          </a:r>
        </a:p>
      </dgm:t>
    </dgm:pt>
    <dgm:pt modelId="{48934A47-839E-48A9-BC79-1B55C0421C5B}" type="parTrans" cxnId="{7D6943DC-9462-4FCA-BE39-1EF588724790}">
      <dgm:prSet/>
      <dgm:spPr/>
      <dgm:t>
        <a:bodyPr/>
        <a:lstStyle/>
        <a:p>
          <a:endParaRPr lang="en-ZA"/>
        </a:p>
      </dgm:t>
    </dgm:pt>
    <dgm:pt modelId="{2E7640CA-7167-4F80-8E99-C37AE953065C}" type="sibTrans" cxnId="{7D6943DC-9462-4FCA-BE39-1EF588724790}">
      <dgm:prSet/>
      <dgm:spPr>
        <a:xfrm>
          <a:off x="793230" y="588544"/>
          <a:ext cx="4668184" cy="4668184"/>
        </a:xfrm>
        <a:prstGeom prst="blockArc">
          <a:avLst>
            <a:gd name="adj1" fmla="val 10028571"/>
            <a:gd name="adj2" fmla="val 13114286"/>
            <a:gd name="adj3" fmla="val 3897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65131487-9452-4FD2-A942-8B4C407D18FF}">
      <dgm:prSet phldrT="[Text]" custT="1"/>
      <dgm:spPr>
        <a:xfrm>
          <a:off x="706291" y="863987"/>
          <a:ext cx="1263450" cy="1263450"/>
        </a:xfrm>
        <a:prstGeom prst="ellipse">
          <a:avLst/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1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 staff – editors and contributors</a:t>
          </a:r>
        </a:p>
      </dgm:t>
    </dgm:pt>
    <dgm:pt modelId="{DC2BD18B-01C9-4733-A1DA-1C4EDB5F5416}" type="parTrans" cxnId="{644EE692-EECB-4C67-A035-9AD0FA8B4E9C}">
      <dgm:prSet/>
      <dgm:spPr/>
      <dgm:t>
        <a:bodyPr/>
        <a:lstStyle/>
        <a:p>
          <a:endParaRPr lang="en-ZA"/>
        </a:p>
      </dgm:t>
    </dgm:pt>
    <dgm:pt modelId="{89AA6067-4477-44ED-B49A-FF175346D2D2}" type="sibTrans" cxnId="{644EE692-EECB-4C67-A035-9AD0FA8B4E9C}">
      <dgm:prSet/>
      <dgm:spPr>
        <a:xfrm>
          <a:off x="793230" y="588544"/>
          <a:ext cx="4668184" cy="4668184"/>
        </a:xfrm>
        <a:prstGeom prst="blockArc">
          <a:avLst>
            <a:gd name="adj1" fmla="val 13114286"/>
            <a:gd name="adj2" fmla="val 16200000"/>
            <a:gd name="adj3" fmla="val 3897"/>
          </a:avLst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/>
        </a:p>
      </dgm:t>
    </dgm:pt>
    <dgm:pt modelId="{3C902F89-C787-4E6D-AAA9-CB4C77FEFD1E}" type="pres">
      <dgm:prSet presAssocID="{C038F307-377A-4F32-A2D0-B16CF06A01E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CF3B25-D9D7-4AD0-BC24-CF952F522DB7}" type="pres">
      <dgm:prSet presAssocID="{95E04ED5-3E8C-4CA8-855D-DE983A8AA5BC}" presName="centerShape" presStyleLbl="node0" presStyleIdx="0" presStyleCnt="1"/>
      <dgm:spPr/>
    </dgm:pt>
    <dgm:pt modelId="{81E3F0CD-FBEF-4EEE-BB81-CFA94B5107AD}" type="pres">
      <dgm:prSet presAssocID="{6B8A76E3-77B7-463A-9D76-7AF33B34BFC9}" presName="node" presStyleLbl="node1" presStyleIdx="0" presStyleCnt="7">
        <dgm:presLayoutVars>
          <dgm:bulletEnabled val="1"/>
        </dgm:presLayoutVars>
      </dgm:prSet>
      <dgm:spPr/>
    </dgm:pt>
    <dgm:pt modelId="{E5A18C9F-A50B-417E-A6DE-645E9D80F6BE}" type="pres">
      <dgm:prSet presAssocID="{6B8A76E3-77B7-463A-9D76-7AF33B34BFC9}" presName="dummy" presStyleCnt="0"/>
      <dgm:spPr/>
    </dgm:pt>
    <dgm:pt modelId="{D6EDE49A-8100-470D-8508-54D2AF755AF1}" type="pres">
      <dgm:prSet presAssocID="{5EE1CF28-8608-4596-BEA1-B7CD824050D6}" presName="sibTrans" presStyleLbl="sibTrans2D1" presStyleIdx="0" presStyleCnt="7"/>
      <dgm:spPr/>
    </dgm:pt>
    <dgm:pt modelId="{6FA5A005-EE8D-488E-AA00-51EABB72F78C}" type="pres">
      <dgm:prSet presAssocID="{9F709D24-17C8-4B72-A03B-EF9E04445733}" presName="node" presStyleLbl="node1" presStyleIdx="1" presStyleCnt="7">
        <dgm:presLayoutVars>
          <dgm:bulletEnabled val="1"/>
        </dgm:presLayoutVars>
      </dgm:prSet>
      <dgm:spPr/>
    </dgm:pt>
    <dgm:pt modelId="{EF57D982-8AEC-4BE9-9D9E-23C42830677D}" type="pres">
      <dgm:prSet presAssocID="{9F709D24-17C8-4B72-A03B-EF9E04445733}" presName="dummy" presStyleCnt="0"/>
      <dgm:spPr/>
    </dgm:pt>
    <dgm:pt modelId="{3F9123A9-CA9F-4A50-832E-33DE6E7FA28A}" type="pres">
      <dgm:prSet presAssocID="{0691EBCA-442D-4BD4-8965-CD7B42B51069}" presName="sibTrans" presStyleLbl="sibTrans2D1" presStyleIdx="1" presStyleCnt="7"/>
      <dgm:spPr/>
    </dgm:pt>
    <dgm:pt modelId="{C77CAB50-DFA6-4C43-BDEF-6FE37F2F84B0}" type="pres">
      <dgm:prSet presAssocID="{A29C1318-79E5-4CC2-817C-CB3CFC8B53BF}" presName="node" presStyleLbl="node1" presStyleIdx="2" presStyleCnt="7">
        <dgm:presLayoutVars>
          <dgm:bulletEnabled val="1"/>
        </dgm:presLayoutVars>
      </dgm:prSet>
      <dgm:spPr/>
    </dgm:pt>
    <dgm:pt modelId="{54955789-2A00-4AA5-A4FD-E61E7DE34A9A}" type="pres">
      <dgm:prSet presAssocID="{A29C1318-79E5-4CC2-817C-CB3CFC8B53BF}" presName="dummy" presStyleCnt="0"/>
      <dgm:spPr/>
    </dgm:pt>
    <dgm:pt modelId="{D349BB72-DA67-4B44-ADDA-7B66AE891465}" type="pres">
      <dgm:prSet presAssocID="{5337661C-07F5-46F9-97A9-FAF6932AF132}" presName="sibTrans" presStyleLbl="sibTrans2D1" presStyleIdx="2" presStyleCnt="7"/>
      <dgm:spPr/>
    </dgm:pt>
    <dgm:pt modelId="{BAF09F8E-9F8E-4A2B-8ECF-7AEF5F8681C9}" type="pres">
      <dgm:prSet presAssocID="{A0E14035-DD97-4543-8796-718073B989F6}" presName="node" presStyleLbl="node1" presStyleIdx="3" presStyleCnt="7" custScaleX="114046">
        <dgm:presLayoutVars>
          <dgm:bulletEnabled val="1"/>
        </dgm:presLayoutVars>
      </dgm:prSet>
      <dgm:spPr/>
    </dgm:pt>
    <dgm:pt modelId="{A3183BC4-591A-43D7-8A43-F70A3BDDA67A}" type="pres">
      <dgm:prSet presAssocID="{A0E14035-DD97-4543-8796-718073B989F6}" presName="dummy" presStyleCnt="0"/>
      <dgm:spPr/>
    </dgm:pt>
    <dgm:pt modelId="{BCA9AC5B-79C5-4642-B2A8-C2FA0DBE5EBD}" type="pres">
      <dgm:prSet presAssocID="{774CABA6-F9AA-4150-9715-65CF6F86EDBD}" presName="sibTrans" presStyleLbl="sibTrans2D1" presStyleIdx="3" presStyleCnt="7"/>
      <dgm:spPr/>
    </dgm:pt>
    <dgm:pt modelId="{3F5010D9-8570-4638-A9F5-A79AB85C5976}" type="pres">
      <dgm:prSet presAssocID="{F3FF3132-66DD-4BB6-9876-E968590DBC48}" presName="node" presStyleLbl="node1" presStyleIdx="4" presStyleCnt="7">
        <dgm:presLayoutVars>
          <dgm:bulletEnabled val="1"/>
        </dgm:presLayoutVars>
      </dgm:prSet>
      <dgm:spPr/>
    </dgm:pt>
    <dgm:pt modelId="{05793FF0-4C66-493D-8D44-44D92CE90E8E}" type="pres">
      <dgm:prSet presAssocID="{F3FF3132-66DD-4BB6-9876-E968590DBC48}" presName="dummy" presStyleCnt="0"/>
      <dgm:spPr/>
    </dgm:pt>
    <dgm:pt modelId="{5947650B-A50B-43E8-A24A-E62D887A4D56}" type="pres">
      <dgm:prSet presAssocID="{C29E3C89-ABD3-40E3-B24D-789A1B4A0BEF}" presName="sibTrans" presStyleLbl="sibTrans2D1" presStyleIdx="4" presStyleCnt="7"/>
      <dgm:spPr/>
    </dgm:pt>
    <dgm:pt modelId="{E54902E5-DA33-4454-8E53-54F5F3438D3B}" type="pres">
      <dgm:prSet presAssocID="{755E6720-2B6E-407F-A1B3-9EB8065A3496}" presName="node" presStyleLbl="node1" presStyleIdx="5" presStyleCnt="7">
        <dgm:presLayoutVars>
          <dgm:bulletEnabled val="1"/>
        </dgm:presLayoutVars>
      </dgm:prSet>
      <dgm:spPr/>
    </dgm:pt>
    <dgm:pt modelId="{4B5F253B-1E05-4ABC-BF95-42667ACC815F}" type="pres">
      <dgm:prSet presAssocID="{755E6720-2B6E-407F-A1B3-9EB8065A3496}" presName="dummy" presStyleCnt="0"/>
      <dgm:spPr/>
    </dgm:pt>
    <dgm:pt modelId="{5AC29592-F92B-4874-A9D4-EC760F0BD678}" type="pres">
      <dgm:prSet presAssocID="{2E7640CA-7167-4F80-8E99-C37AE953065C}" presName="sibTrans" presStyleLbl="sibTrans2D1" presStyleIdx="5" presStyleCnt="7"/>
      <dgm:spPr/>
    </dgm:pt>
    <dgm:pt modelId="{A9537921-CE70-4918-A087-4B66CEC2014D}" type="pres">
      <dgm:prSet presAssocID="{65131487-9452-4FD2-A942-8B4C407D18FF}" presName="node" presStyleLbl="node1" presStyleIdx="6" presStyleCnt="7">
        <dgm:presLayoutVars>
          <dgm:bulletEnabled val="1"/>
        </dgm:presLayoutVars>
      </dgm:prSet>
      <dgm:spPr/>
    </dgm:pt>
    <dgm:pt modelId="{C4B86C4D-8CF5-402C-8C47-273DA000C30F}" type="pres">
      <dgm:prSet presAssocID="{65131487-9452-4FD2-A942-8B4C407D18FF}" presName="dummy" presStyleCnt="0"/>
      <dgm:spPr/>
    </dgm:pt>
    <dgm:pt modelId="{74FF3253-F112-433C-B3B2-5295D565CF60}" type="pres">
      <dgm:prSet presAssocID="{89AA6067-4477-44ED-B49A-FF175346D2D2}" presName="sibTrans" presStyleLbl="sibTrans2D1" presStyleIdx="6" presStyleCnt="7"/>
      <dgm:spPr/>
    </dgm:pt>
  </dgm:ptLst>
  <dgm:cxnLst>
    <dgm:cxn modelId="{AA93600D-4EA2-4ECA-B5FE-36629A8F116E}" type="presOf" srcId="{2E7640CA-7167-4F80-8E99-C37AE953065C}" destId="{5AC29592-F92B-4874-A9D4-EC760F0BD678}" srcOrd="0" destOrd="0" presId="urn:microsoft.com/office/officeart/2005/8/layout/radial6"/>
    <dgm:cxn modelId="{AF6F5D10-5563-4A35-ABEA-515325F2D720}" type="presOf" srcId="{F3FF3132-66DD-4BB6-9876-E968590DBC48}" destId="{3F5010D9-8570-4638-A9F5-A79AB85C5976}" srcOrd="0" destOrd="0" presId="urn:microsoft.com/office/officeart/2005/8/layout/radial6"/>
    <dgm:cxn modelId="{A49DDF1E-F711-45CC-8603-B14E4A120940}" type="presOf" srcId="{65131487-9452-4FD2-A942-8B4C407D18FF}" destId="{A9537921-CE70-4918-A087-4B66CEC2014D}" srcOrd="0" destOrd="0" presId="urn:microsoft.com/office/officeart/2005/8/layout/radial6"/>
    <dgm:cxn modelId="{F690F82A-28DE-4797-83C1-AB0AD65E2B1A}" type="presOf" srcId="{0691EBCA-442D-4BD4-8965-CD7B42B51069}" destId="{3F9123A9-CA9F-4A50-832E-33DE6E7FA28A}" srcOrd="0" destOrd="0" presId="urn:microsoft.com/office/officeart/2005/8/layout/radial6"/>
    <dgm:cxn modelId="{9E123D2B-EA16-4560-81F9-177A8D3AC53D}" type="presOf" srcId="{C038F307-377A-4F32-A2D0-B16CF06A01EE}" destId="{3C902F89-C787-4E6D-AAA9-CB4C77FEFD1E}" srcOrd="0" destOrd="0" presId="urn:microsoft.com/office/officeart/2005/8/layout/radial6"/>
    <dgm:cxn modelId="{B373062D-53FF-42C2-9D08-0BB15FC34672}" srcId="{95E04ED5-3E8C-4CA8-855D-DE983A8AA5BC}" destId="{A0E14035-DD97-4543-8796-718073B989F6}" srcOrd="3" destOrd="0" parTransId="{F08C95AB-3C90-4E98-8C37-B77F689D2BDD}" sibTransId="{774CABA6-F9AA-4150-9715-65CF6F86EDBD}"/>
    <dgm:cxn modelId="{F567FF33-3607-45C4-98D4-30DD7D345326}" srcId="{95E04ED5-3E8C-4CA8-855D-DE983A8AA5BC}" destId="{F3FF3132-66DD-4BB6-9876-E968590DBC48}" srcOrd="4" destOrd="0" parTransId="{10573892-15DB-4338-9626-A4AED38048AF}" sibTransId="{C29E3C89-ABD3-40E3-B24D-789A1B4A0BEF}"/>
    <dgm:cxn modelId="{CC8ED734-742E-4B93-9526-49102C73774A}" srcId="{95E04ED5-3E8C-4CA8-855D-DE983A8AA5BC}" destId="{A29C1318-79E5-4CC2-817C-CB3CFC8B53BF}" srcOrd="2" destOrd="0" parTransId="{7273133D-49D1-4997-A49A-2DC615900773}" sibTransId="{5337661C-07F5-46F9-97A9-FAF6932AF132}"/>
    <dgm:cxn modelId="{F2A33739-A3C8-4918-9776-A563FACF6B1C}" type="presOf" srcId="{755E6720-2B6E-407F-A1B3-9EB8065A3496}" destId="{E54902E5-DA33-4454-8E53-54F5F3438D3B}" srcOrd="0" destOrd="0" presId="urn:microsoft.com/office/officeart/2005/8/layout/radial6"/>
    <dgm:cxn modelId="{FBF2A563-D5E7-4302-92EE-DDD11A08051B}" type="presOf" srcId="{89AA6067-4477-44ED-B49A-FF175346D2D2}" destId="{74FF3253-F112-433C-B3B2-5295D565CF60}" srcOrd="0" destOrd="0" presId="urn:microsoft.com/office/officeart/2005/8/layout/radial6"/>
    <dgm:cxn modelId="{5918DD63-D8A1-45E7-8BE2-5460D170A23B}" srcId="{95E04ED5-3E8C-4CA8-855D-DE983A8AA5BC}" destId="{6B8A76E3-77B7-463A-9D76-7AF33B34BFC9}" srcOrd="0" destOrd="0" parTransId="{5608F323-F5D0-4015-92FC-B125B9E24FFA}" sibTransId="{5EE1CF28-8608-4596-BEA1-B7CD824050D6}"/>
    <dgm:cxn modelId="{FDC1F473-6DB0-4243-A833-38F87C53C4E3}" type="presOf" srcId="{C29E3C89-ABD3-40E3-B24D-789A1B4A0BEF}" destId="{5947650B-A50B-43E8-A24A-E62D887A4D56}" srcOrd="0" destOrd="0" presId="urn:microsoft.com/office/officeart/2005/8/layout/radial6"/>
    <dgm:cxn modelId="{AC7CDA78-31EA-44A4-893E-F4ADEFEABE9C}" srcId="{C038F307-377A-4F32-A2D0-B16CF06A01EE}" destId="{95E04ED5-3E8C-4CA8-855D-DE983A8AA5BC}" srcOrd="0" destOrd="0" parTransId="{BAD1C187-4502-4858-9C77-7EFE62C3AA4A}" sibTransId="{8F6F8E71-96A4-468C-BB8A-3C0A6A57DE11}"/>
    <dgm:cxn modelId="{644EE692-EECB-4C67-A035-9AD0FA8B4E9C}" srcId="{95E04ED5-3E8C-4CA8-855D-DE983A8AA5BC}" destId="{65131487-9452-4FD2-A942-8B4C407D18FF}" srcOrd="6" destOrd="0" parTransId="{DC2BD18B-01C9-4733-A1DA-1C4EDB5F5416}" sibTransId="{89AA6067-4477-44ED-B49A-FF175346D2D2}"/>
    <dgm:cxn modelId="{BC3B4894-7CEE-4191-AE2E-27EDC520ED4F}" type="presOf" srcId="{A29C1318-79E5-4CC2-817C-CB3CFC8B53BF}" destId="{C77CAB50-DFA6-4C43-BDEF-6FE37F2F84B0}" srcOrd="0" destOrd="0" presId="urn:microsoft.com/office/officeart/2005/8/layout/radial6"/>
    <dgm:cxn modelId="{178668B3-E7BC-44BD-8765-9FB7671695A1}" type="presOf" srcId="{5337661C-07F5-46F9-97A9-FAF6932AF132}" destId="{D349BB72-DA67-4B44-ADDA-7B66AE891465}" srcOrd="0" destOrd="0" presId="urn:microsoft.com/office/officeart/2005/8/layout/radial6"/>
    <dgm:cxn modelId="{40748CB9-26E5-437C-85FA-B38BFCB53E33}" type="presOf" srcId="{95E04ED5-3E8C-4CA8-855D-DE983A8AA5BC}" destId="{45CF3B25-D9D7-4AD0-BC24-CF952F522DB7}" srcOrd="0" destOrd="0" presId="urn:microsoft.com/office/officeart/2005/8/layout/radial6"/>
    <dgm:cxn modelId="{21B924CC-41AD-463E-B83A-F3628B84E2C9}" type="presOf" srcId="{A0E14035-DD97-4543-8796-718073B989F6}" destId="{BAF09F8E-9F8E-4A2B-8ECF-7AEF5F8681C9}" srcOrd="0" destOrd="0" presId="urn:microsoft.com/office/officeart/2005/8/layout/radial6"/>
    <dgm:cxn modelId="{7D6943DC-9462-4FCA-BE39-1EF588724790}" srcId="{95E04ED5-3E8C-4CA8-855D-DE983A8AA5BC}" destId="{755E6720-2B6E-407F-A1B3-9EB8065A3496}" srcOrd="5" destOrd="0" parTransId="{48934A47-839E-48A9-BC79-1B55C0421C5B}" sibTransId="{2E7640CA-7167-4F80-8E99-C37AE953065C}"/>
    <dgm:cxn modelId="{FF8E37E2-0B07-4250-BA3C-A6A7D1B637F4}" srcId="{95E04ED5-3E8C-4CA8-855D-DE983A8AA5BC}" destId="{9F709D24-17C8-4B72-A03B-EF9E04445733}" srcOrd="1" destOrd="0" parTransId="{FDABCB70-E277-4821-8FFB-87854D9913CF}" sibTransId="{0691EBCA-442D-4BD4-8965-CD7B42B51069}"/>
    <dgm:cxn modelId="{CA9A4FE5-B90A-43F2-97C9-0BAA3B7CD9BF}" type="presOf" srcId="{6B8A76E3-77B7-463A-9D76-7AF33B34BFC9}" destId="{81E3F0CD-FBEF-4EEE-BB81-CFA94B5107AD}" srcOrd="0" destOrd="0" presId="urn:microsoft.com/office/officeart/2005/8/layout/radial6"/>
    <dgm:cxn modelId="{AFF7C9E9-22D0-49A6-9ED1-206664DE3C4B}" type="presOf" srcId="{9F709D24-17C8-4B72-A03B-EF9E04445733}" destId="{6FA5A005-EE8D-488E-AA00-51EABB72F78C}" srcOrd="0" destOrd="0" presId="urn:microsoft.com/office/officeart/2005/8/layout/radial6"/>
    <dgm:cxn modelId="{1FE16EF5-FDA4-4C60-8D64-72F6EC310FA8}" type="presOf" srcId="{774CABA6-F9AA-4150-9715-65CF6F86EDBD}" destId="{BCA9AC5B-79C5-4642-B2A8-C2FA0DBE5EBD}" srcOrd="0" destOrd="0" presId="urn:microsoft.com/office/officeart/2005/8/layout/radial6"/>
    <dgm:cxn modelId="{56D622FA-41AE-4C89-9E93-FF67CFF42667}" type="presOf" srcId="{5EE1CF28-8608-4596-BEA1-B7CD824050D6}" destId="{D6EDE49A-8100-470D-8508-54D2AF755AF1}" srcOrd="0" destOrd="0" presId="urn:microsoft.com/office/officeart/2005/8/layout/radial6"/>
    <dgm:cxn modelId="{329FF8C2-6B69-4B7D-AAE3-27B297CF82F8}" type="presParOf" srcId="{3C902F89-C787-4E6D-AAA9-CB4C77FEFD1E}" destId="{45CF3B25-D9D7-4AD0-BC24-CF952F522DB7}" srcOrd="0" destOrd="0" presId="urn:microsoft.com/office/officeart/2005/8/layout/radial6"/>
    <dgm:cxn modelId="{D327F1D8-CBC7-4C1B-8AA1-16C509C9C853}" type="presParOf" srcId="{3C902F89-C787-4E6D-AAA9-CB4C77FEFD1E}" destId="{81E3F0CD-FBEF-4EEE-BB81-CFA94B5107AD}" srcOrd="1" destOrd="0" presId="urn:microsoft.com/office/officeart/2005/8/layout/radial6"/>
    <dgm:cxn modelId="{314625EA-DAD3-4E3F-A3DC-0641212A00D1}" type="presParOf" srcId="{3C902F89-C787-4E6D-AAA9-CB4C77FEFD1E}" destId="{E5A18C9F-A50B-417E-A6DE-645E9D80F6BE}" srcOrd="2" destOrd="0" presId="urn:microsoft.com/office/officeart/2005/8/layout/radial6"/>
    <dgm:cxn modelId="{8D4052FE-E756-498F-97D0-B1C970273ED2}" type="presParOf" srcId="{3C902F89-C787-4E6D-AAA9-CB4C77FEFD1E}" destId="{D6EDE49A-8100-470D-8508-54D2AF755AF1}" srcOrd="3" destOrd="0" presId="urn:microsoft.com/office/officeart/2005/8/layout/radial6"/>
    <dgm:cxn modelId="{2326BDAD-9BD5-43B0-880B-EE95F1776393}" type="presParOf" srcId="{3C902F89-C787-4E6D-AAA9-CB4C77FEFD1E}" destId="{6FA5A005-EE8D-488E-AA00-51EABB72F78C}" srcOrd="4" destOrd="0" presId="urn:microsoft.com/office/officeart/2005/8/layout/radial6"/>
    <dgm:cxn modelId="{E1AC34FB-22F6-4C7C-85A5-0D757B8D25F1}" type="presParOf" srcId="{3C902F89-C787-4E6D-AAA9-CB4C77FEFD1E}" destId="{EF57D982-8AEC-4BE9-9D9E-23C42830677D}" srcOrd="5" destOrd="0" presId="urn:microsoft.com/office/officeart/2005/8/layout/radial6"/>
    <dgm:cxn modelId="{8930290C-0851-4FCD-A5BC-8B9452D75C75}" type="presParOf" srcId="{3C902F89-C787-4E6D-AAA9-CB4C77FEFD1E}" destId="{3F9123A9-CA9F-4A50-832E-33DE6E7FA28A}" srcOrd="6" destOrd="0" presId="urn:microsoft.com/office/officeart/2005/8/layout/radial6"/>
    <dgm:cxn modelId="{E257735D-73ED-43F3-ABDA-446321888E7D}" type="presParOf" srcId="{3C902F89-C787-4E6D-AAA9-CB4C77FEFD1E}" destId="{C77CAB50-DFA6-4C43-BDEF-6FE37F2F84B0}" srcOrd="7" destOrd="0" presId="urn:microsoft.com/office/officeart/2005/8/layout/radial6"/>
    <dgm:cxn modelId="{855239AC-529F-4005-A37B-98338D6DBB08}" type="presParOf" srcId="{3C902F89-C787-4E6D-AAA9-CB4C77FEFD1E}" destId="{54955789-2A00-4AA5-A4FD-E61E7DE34A9A}" srcOrd="8" destOrd="0" presId="urn:microsoft.com/office/officeart/2005/8/layout/radial6"/>
    <dgm:cxn modelId="{779DAAA2-C547-43D3-9415-4E172B7F3403}" type="presParOf" srcId="{3C902F89-C787-4E6D-AAA9-CB4C77FEFD1E}" destId="{D349BB72-DA67-4B44-ADDA-7B66AE891465}" srcOrd="9" destOrd="0" presId="urn:microsoft.com/office/officeart/2005/8/layout/radial6"/>
    <dgm:cxn modelId="{5C776678-C1D6-4E3A-A361-8F106E4884A9}" type="presParOf" srcId="{3C902F89-C787-4E6D-AAA9-CB4C77FEFD1E}" destId="{BAF09F8E-9F8E-4A2B-8ECF-7AEF5F8681C9}" srcOrd="10" destOrd="0" presId="urn:microsoft.com/office/officeart/2005/8/layout/radial6"/>
    <dgm:cxn modelId="{9169E1BF-E36F-4EE5-8948-9FD51ACB1FEF}" type="presParOf" srcId="{3C902F89-C787-4E6D-AAA9-CB4C77FEFD1E}" destId="{A3183BC4-591A-43D7-8A43-F70A3BDDA67A}" srcOrd="11" destOrd="0" presId="urn:microsoft.com/office/officeart/2005/8/layout/radial6"/>
    <dgm:cxn modelId="{8929D4E6-6699-4279-A412-0D42F08567AF}" type="presParOf" srcId="{3C902F89-C787-4E6D-AAA9-CB4C77FEFD1E}" destId="{BCA9AC5B-79C5-4642-B2A8-C2FA0DBE5EBD}" srcOrd="12" destOrd="0" presId="urn:microsoft.com/office/officeart/2005/8/layout/radial6"/>
    <dgm:cxn modelId="{25680807-111D-49A6-8D0B-135F8A7EF1D8}" type="presParOf" srcId="{3C902F89-C787-4E6D-AAA9-CB4C77FEFD1E}" destId="{3F5010D9-8570-4638-A9F5-A79AB85C5976}" srcOrd="13" destOrd="0" presId="urn:microsoft.com/office/officeart/2005/8/layout/radial6"/>
    <dgm:cxn modelId="{4D6D05EE-D431-49B1-9C77-9F2BDDDA4601}" type="presParOf" srcId="{3C902F89-C787-4E6D-AAA9-CB4C77FEFD1E}" destId="{05793FF0-4C66-493D-8D44-44D92CE90E8E}" srcOrd="14" destOrd="0" presId="urn:microsoft.com/office/officeart/2005/8/layout/radial6"/>
    <dgm:cxn modelId="{F0813824-4F0C-4541-A3D4-5C87CE7DCB18}" type="presParOf" srcId="{3C902F89-C787-4E6D-AAA9-CB4C77FEFD1E}" destId="{5947650B-A50B-43E8-A24A-E62D887A4D56}" srcOrd="15" destOrd="0" presId="urn:microsoft.com/office/officeart/2005/8/layout/radial6"/>
    <dgm:cxn modelId="{26F1BCCD-7C80-4531-9913-447E8873B69C}" type="presParOf" srcId="{3C902F89-C787-4E6D-AAA9-CB4C77FEFD1E}" destId="{E54902E5-DA33-4454-8E53-54F5F3438D3B}" srcOrd="16" destOrd="0" presId="urn:microsoft.com/office/officeart/2005/8/layout/radial6"/>
    <dgm:cxn modelId="{295291BB-2C22-4844-89D9-6DB316B374C3}" type="presParOf" srcId="{3C902F89-C787-4E6D-AAA9-CB4C77FEFD1E}" destId="{4B5F253B-1E05-4ABC-BF95-42667ACC815F}" srcOrd="17" destOrd="0" presId="urn:microsoft.com/office/officeart/2005/8/layout/radial6"/>
    <dgm:cxn modelId="{BEBB35CB-3D8C-40F5-BB40-5FBD7AE6BC96}" type="presParOf" srcId="{3C902F89-C787-4E6D-AAA9-CB4C77FEFD1E}" destId="{5AC29592-F92B-4874-A9D4-EC760F0BD678}" srcOrd="18" destOrd="0" presId="urn:microsoft.com/office/officeart/2005/8/layout/radial6"/>
    <dgm:cxn modelId="{52E9C1FA-46AE-499A-980E-E2BB8ED476B9}" type="presParOf" srcId="{3C902F89-C787-4E6D-AAA9-CB4C77FEFD1E}" destId="{A9537921-CE70-4918-A087-4B66CEC2014D}" srcOrd="19" destOrd="0" presId="urn:microsoft.com/office/officeart/2005/8/layout/radial6"/>
    <dgm:cxn modelId="{5EDBCEF9-B8FA-4EEC-99B3-0D4495D99A66}" type="presParOf" srcId="{3C902F89-C787-4E6D-AAA9-CB4C77FEFD1E}" destId="{C4B86C4D-8CF5-402C-8C47-273DA000C30F}" srcOrd="20" destOrd="0" presId="urn:microsoft.com/office/officeart/2005/8/layout/radial6"/>
    <dgm:cxn modelId="{7B42B1D8-D5FF-4EE3-B797-7319D32159E0}" type="presParOf" srcId="{3C902F89-C787-4E6D-AAA9-CB4C77FEFD1E}" destId="{74FF3253-F112-433C-B3B2-5295D565CF60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982123-448F-4FA0-8517-D01F5AEE8C2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D9223CC8-1187-4AA1-A007-8A1364426B3A}">
      <dgm:prSet phldrT="[Text]"/>
      <dgm:spPr>
        <a:xfrm>
          <a:off x="2849939" y="2232128"/>
          <a:ext cx="1349246" cy="1349246"/>
        </a:xfrm>
        <a:prstGeom prst="ellipse">
          <a:avLst/>
        </a:prstGeom>
        <a:solidFill>
          <a:srgbClr val="C4220D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ZA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UMP/NEMISA Partnership</a:t>
          </a:r>
          <a:endParaRPr lang="en-ZA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0BC14A19-2154-4803-B9C8-2FFB99411C4E}" type="parTrans" cxnId="{B4DD3C8A-8328-4A04-9133-C7911920E5DA}">
      <dgm:prSet/>
      <dgm:spPr/>
      <dgm:t>
        <a:bodyPr/>
        <a:lstStyle/>
        <a:p>
          <a:endParaRPr lang="en-ZA"/>
        </a:p>
      </dgm:t>
    </dgm:pt>
    <dgm:pt modelId="{5D973970-29F0-41B9-B7C1-3F4FF62028CC}" type="sibTrans" cxnId="{B4DD3C8A-8328-4A04-9133-C7911920E5DA}">
      <dgm:prSet/>
      <dgm:spPr/>
      <dgm:t>
        <a:bodyPr/>
        <a:lstStyle/>
        <a:p>
          <a:endParaRPr lang="en-ZA"/>
        </a:p>
      </dgm:t>
    </dgm:pt>
    <dgm:pt modelId="{BFCF8F45-B349-4F0B-80CC-8E827F1A20A6}">
      <dgm:prSet phldrT="[Text]" custT="1"/>
      <dgm:spPr>
        <a:xfrm>
          <a:off x="3052326" y="1439"/>
          <a:ext cx="944472" cy="944472"/>
        </a:xfrm>
        <a:prstGeom prst="ellipse">
          <a:avLst/>
        </a:prstGeom>
        <a:solidFill>
          <a:srgbClr val="EB771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ZA" sz="9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2018</a:t>
          </a:r>
        </a:p>
      </dgm:t>
    </dgm:pt>
    <dgm:pt modelId="{A53BD401-AF9C-4342-9B87-8BFF07A56192}" type="parTrans" cxnId="{8552B977-08E0-40E2-B906-9DAC435D9A7D}">
      <dgm:prSet/>
      <dgm:spPr/>
      <dgm:t>
        <a:bodyPr/>
        <a:lstStyle/>
        <a:p>
          <a:endParaRPr lang="en-ZA"/>
        </a:p>
      </dgm:t>
    </dgm:pt>
    <dgm:pt modelId="{C7CF637B-5ACC-4BEE-ACD5-CC1189C55485}" type="sibTrans" cxnId="{8552B977-08E0-40E2-B906-9DAC435D9A7D}">
      <dgm:prSet/>
      <dgm:spPr>
        <a:xfrm>
          <a:off x="1057485" y="439675"/>
          <a:ext cx="4934153" cy="4934153"/>
        </a:xfrm>
        <a:prstGeom prst="blockArc">
          <a:avLst>
            <a:gd name="adj1" fmla="val 16200000"/>
            <a:gd name="adj2" fmla="val 18360000"/>
            <a:gd name="adj3" fmla="val 2756"/>
          </a:avLst>
        </a:prstGeom>
        <a:solidFill>
          <a:srgbClr val="EB771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E85FE0CF-1D14-470B-8E57-994DF965A36F}">
      <dgm:prSet phldrT="[Text]" custT="1"/>
      <dgm:spPr>
        <a:xfrm>
          <a:off x="4482452" y="466115"/>
          <a:ext cx="944472" cy="944472"/>
        </a:xfrm>
        <a:prstGeom prst="ellipse">
          <a:avLst/>
        </a:prstGeom>
        <a:solidFill>
          <a:srgbClr val="ECB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ZA" sz="9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Signed MOU</a:t>
          </a:r>
        </a:p>
      </dgm:t>
    </dgm:pt>
    <dgm:pt modelId="{E4096155-1A78-4835-8546-A564CC9A9BE9}" type="parTrans" cxnId="{30CF6BF8-BF1A-49FB-954A-F950A75566DE}">
      <dgm:prSet/>
      <dgm:spPr/>
      <dgm:t>
        <a:bodyPr/>
        <a:lstStyle/>
        <a:p>
          <a:endParaRPr lang="en-ZA"/>
        </a:p>
      </dgm:t>
    </dgm:pt>
    <dgm:pt modelId="{B42F4EA3-BB9A-4714-A485-04C1FDBD8288}" type="sibTrans" cxnId="{30CF6BF8-BF1A-49FB-954A-F950A75566DE}">
      <dgm:prSet/>
      <dgm:spPr>
        <a:xfrm>
          <a:off x="1057485" y="439675"/>
          <a:ext cx="4934153" cy="4934153"/>
        </a:xfrm>
        <a:prstGeom prst="blockArc">
          <a:avLst>
            <a:gd name="adj1" fmla="val 18360000"/>
            <a:gd name="adj2" fmla="val 20520000"/>
            <a:gd name="adj3" fmla="val 2756"/>
          </a:avLst>
        </a:prstGeom>
        <a:solidFill>
          <a:srgbClr val="ECBD31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160EB818-54BB-4EA0-A47A-25C21F2DD298}">
      <dgm:prSet phldrT="[Text]" custT="1"/>
      <dgm:spPr>
        <a:xfrm>
          <a:off x="5366318" y="1682653"/>
          <a:ext cx="944472" cy="944472"/>
        </a:xfrm>
        <a:prstGeom prst="ellipse">
          <a:avLst/>
        </a:prstGeom>
        <a:solidFill>
          <a:srgbClr val="92CE4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ZA" sz="7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Environmental Scan</a:t>
          </a:r>
        </a:p>
      </dgm:t>
    </dgm:pt>
    <dgm:pt modelId="{8D7843D9-8B19-4E09-9D3F-65AB20748F15}" type="parTrans" cxnId="{4032D552-1971-463B-BACD-192579E4ABB1}">
      <dgm:prSet/>
      <dgm:spPr/>
      <dgm:t>
        <a:bodyPr/>
        <a:lstStyle/>
        <a:p>
          <a:endParaRPr lang="en-ZA"/>
        </a:p>
      </dgm:t>
    </dgm:pt>
    <dgm:pt modelId="{EFAFBC18-00A7-434A-BA19-42F0DA8D05F3}" type="sibTrans" cxnId="{4032D552-1971-463B-BACD-192579E4ABB1}">
      <dgm:prSet/>
      <dgm:spPr>
        <a:xfrm>
          <a:off x="1057485" y="439675"/>
          <a:ext cx="4934153" cy="4934153"/>
        </a:xfrm>
        <a:prstGeom prst="blockArc">
          <a:avLst>
            <a:gd name="adj1" fmla="val 20520000"/>
            <a:gd name="adj2" fmla="val 1080000"/>
            <a:gd name="adj3" fmla="val 2756"/>
          </a:avLst>
        </a:prstGeom>
        <a:solidFill>
          <a:srgbClr val="92CE4A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C870243F-5497-4E01-9B9F-556DCD8ABAAB}">
      <dgm:prSet phldrT="[Text]" custT="1"/>
      <dgm:spPr>
        <a:xfrm>
          <a:off x="5366318" y="3186377"/>
          <a:ext cx="944472" cy="944472"/>
        </a:xfrm>
        <a:prstGeom prst="ellipse">
          <a:avLst/>
        </a:prstGeom>
        <a:solidFill>
          <a:srgbClr val="50CFB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ZA" sz="7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Training workers, farmers, NEMISA staff, government officials</a:t>
          </a:r>
        </a:p>
      </dgm:t>
    </dgm:pt>
    <dgm:pt modelId="{D3239899-8A3E-474B-8A77-0FCFB8BA0A3A}" type="parTrans" cxnId="{621AA029-B4B4-412F-BF23-31218582BBFD}">
      <dgm:prSet/>
      <dgm:spPr/>
      <dgm:t>
        <a:bodyPr/>
        <a:lstStyle/>
        <a:p>
          <a:endParaRPr lang="en-ZA"/>
        </a:p>
      </dgm:t>
    </dgm:pt>
    <dgm:pt modelId="{8FD389A3-93FA-4D0D-BED2-8CCAE00A1F52}" type="sibTrans" cxnId="{621AA029-B4B4-412F-BF23-31218582BBFD}">
      <dgm:prSet/>
      <dgm:spPr>
        <a:xfrm>
          <a:off x="1057485" y="439675"/>
          <a:ext cx="4934153" cy="4934153"/>
        </a:xfrm>
        <a:prstGeom prst="blockArc">
          <a:avLst>
            <a:gd name="adj1" fmla="val 1080000"/>
            <a:gd name="adj2" fmla="val 3240000"/>
            <a:gd name="adj3" fmla="val 2756"/>
          </a:avLst>
        </a:prstGeom>
        <a:solidFill>
          <a:srgbClr val="50CFB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823141D2-1E82-4D9C-BACE-278E7620BADA}">
      <dgm:prSet phldrT="[Text]" custT="1"/>
      <dgm:spPr>
        <a:xfrm>
          <a:off x="4482452" y="4402915"/>
          <a:ext cx="944472" cy="944472"/>
        </a:xfrm>
        <a:prstGeom prst="ellipse">
          <a:avLst/>
        </a:prstGeom>
        <a:solidFill>
          <a:srgbClr val="0D8E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ZA" sz="8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More funding received for 2022 – 2025</a:t>
          </a:r>
        </a:p>
      </dgm:t>
    </dgm:pt>
    <dgm:pt modelId="{C09AC096-259B-4BFA-9C74-9D502715AEAB}" type="parTrans" cxnId="{2FA8ABC7-6D46-4E44-876B-5E4DFE73FF72}">
      <dgm:prSet/>
      <dgm:spPr/>
      <dgm:t>
        <a:bodyPr/>
        <a:lstStyle/>
        <a:p>
          <a:endParaRPr lang="en-ZA"/>
        </a:p>
      </dgm:t>
    </dgm:pt>
    <dgm:pt modelId="{3DCEEDE5-CDB9-4F63-8F94-AB7B8FDC25CE}" type="sibTrans" cxnId="{2FA8ABC7-6D46-4E44-876B-5E4DFE73FF72}">
      <dgm:prSet/>
      <dgm:spPr>
        <a:xfrm>
          <a:off x="1057485" y="439675"/>
          <a:ext cx="4934153" cy="4934153"/>
        </a:xfrm>
        <a:prstGeom prst="blockArc">
          <a:avLst>
            <a:gd name="adj1" fmla="val 3240000"/>
            <a:gd name="adj2" fmla="val 5400000"/>
            <a:gd name="adj3" fmla="val 2756"/>
          </a:avLst>
        </a:prstGeom>
        <a:solidFill>
          <a:srgbClr val="0D8EC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5B98D1F6-0AE1-47CD-8A85-93FEF4040161}">
      <dgm:prSet phldrT="[Text]" custT="1"/>
      <dgm:spPr>
        <a:xfrm>
          <a:off x="3052326" y="4867591"/>
          <a:ext cx="944472" cy="944472"/>
        </a:xfrm>
        <a:prstGeom prst="ellipse">
          <a:avLst/>
        </a:prstGeom>
        <a:solidFill>
          <a:srgbClr val="EB771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ZA" sz="8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DSD community training at Youth Centres</a:t>
          </a:r>
        </a:p>
      </dgm:t>
    </dgm:pt>
    <dgm:pt modelId="{462515A9-4DA8-4FDC-AAFD-13322064FDC1}" type="parTrans" cxnId="{C59DF9BA-C2BE-4520-8D08-7F6B95E6C303}">
      <dgm:prSet/>
      <dgm:spPr/>
      <dgm:t>
        <a:bodyPr/>
        <a:lstStyle/>
        <a:p>
          <a:endParaRPr lang="en-ZA"/>
        </a:p>
      </dgm:t>
    </dgm:pt>
    <dgm:pt modelId="{A0F5F515-1560-4406-BB01-0238CA67949D}" type="sibTrans" cxnId="{C59DF9BA-C2BE-4520-8D08-7F6B95E6C303}">
      <dgm:prSet/>
      <dgm:spPr>
        <a:xfrm>
          <a:off x="1057485" y="439675"/>
          <a:ext cx="4934153" cy="4934153"/>
        </a:xfrm>
        <a:prstGeom prst="blockArc">
          <a:avLst>
            <a:gd name="adj1" fmla="val 5400000"/>
            <a:gd name="adj2" fmla="val 7560000"/>
            <a:gd name="adj3" fmla="val 2756"/>
          </a:avLst>
        </a:prstGeom>
        <a:solidFill>
          <a:srgbClr val="EB771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72D2C5E5-C222-4826-800D-0784546A8316}">
      <dgm:prSet phldrT="[Text]" custT="1"/>
      <dgm:spPr>
        <a:xfrm>
          <a:off x="1622200" y="4402915"/>
          <a:ext cx="944472" cy="944472"/>
        </a:xfrm>
        <a:prstGeom prst="ellipse">
          <a:avLst/>
        </a:prstGeom>
        <a:solidFill>
          <a:srgbClr val="ECB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ZA" sz="9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4500 </a:t>
          </a:r>
          <a:r>
            <a:rPr lang="en-ZA" sz="8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community </a:t>
          </a:r>
          <a:r>
            <a:rPr lang="en-ZA" sz="9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members trained</a:t>
          </a:r>
        </a:p>
      </dgm:t>
    </dgm:pt>
    <dgm:pt modelId="{4C1511BF-0CFD-414C-AFA5-A78EDED09307}" type="parTrans" cxnId="{652C4DEB-9505-49CD-9035-B91D5C005883}">
      <dgm:prSet/>
      <dgm:spPr/>
      <dgm:t>
        <a:bodyPr/>
        <a:lstStyle/>
        <a:p>
          <a:endParaRPr lang="en-ZA"/>
        </a:p>
      </dgm:t>
    </dgm:pt>
    <dgm:pt modelId="{2E35D6B6-EAE6-479D-9825-8FD695FA0028}" type="sibTrans" cxnId="{652C4DEB-9505-49CD-9035-B91D5C005883}">
      <dgm:prSet/>
      <dgm:spPr>
        <a:xfrm>
          <a:off x="1057485" y="439675"/>
          <a:ext cx="4934153" cy="4934153"/>
        </a:xfrm>
        <a:prstGeom prst="blockArc">
          <a:avLst>
            <a:gd name="adj1" fmla="val 7560000"/>
            <a:gd name="adj2" fmla="val 9720000"/>
            <a:gd name="adj3" fmla="val 2756"/>
          </a:avLst>
        </a:prstGeom>
        <a:solidFill>
          <a:srgbClr val="ECBD31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421CC701-81F7-42DC-9513-4A53141C3799}">
      <dgm:prSet phldrT="[Text]" custT="1"/>
      <dgm:spPr>
        <a:xfrm>
          <a:off x="738333" y="3186377"/>
          <a:ext cx="944472" cy="944472"/>
        </a:xfrm>
        <a:prstGeom prst="ellipse">
          <a:avLst/>
        </a:prstGeom>
        <a:solidFill>
          <a:srgbClr val="92CE4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ZA" sz="8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MOOC implementation in low bandwidth areas</a:t>
          </a:r>
        </a:p>
      </dgm:t>
    </dgm:pt>
    <dgm:pt modelId="{9E538160-19E3-4F1E-8073-E36601E82081}" type="parTrans" cxnId="{B57ADEED-99F5-486C-A4FD-6C087F39D7E6}">
      <dgm:prSet/>
      <dgm:spPr/>
      <dgm:t>
        <a:bodyPr/>
        <a:lstStyle/>
        <a:p>
          <a:endParaRPr lang="en-ZA"/>
        </a:p>
      </dgm:t>
    </dgm:pt>
    <dgm:pt modelId="{8063EEC1-7AE0-4A73-808B-761AA1FCF815}" type="sibTrans" cxnId="{B57ADEED-99F5-486C-A4FD-6C087F39D7E6}">
      <dgm:prSet/>
      <dgm:spPr>
        <a:xfrm>
          <a:off x="1057485" y="439675"/>
          <a:ext cx="4934153" cy="4934153"/>
        </a:xfrm>
        <a:prstGeom prst="blockArc">
          <a:avLst>
            <a:gd name="adj1" fmla="val 9720000"/>
            <a:gd name="adj2" fmla="val 11880000"/>
            <a:gd name="adj3" fmla="val 2756"/>
          </a:avLst>
        </a:prstGeom>
        <a:solidFill>
          <a:srgbClr val="92CE4A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C539586E-A049-4CE2-9575-C673EE733AAF}">
      <dgm:prSet phldrT="[Text]"/>
      <dgm:spPr>
        <a:xfrm>
          <a:off x="738333" y="1682653"/>
          <a:ext cx="944472" cy="944472"/>
        </a:xfrm>
        <a:prstGeom prst="ellipse">
          <a:avLst/>
        </a:prstGeom>
        <a:solidFill>
          <a:srgbClr val="50CFB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ZA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3 Articles published in high impact journals</a:t>
          </a:r>
        </a:p>
      </dgm:t>
    </dgm:pt>
    <dgm:pt modelId="{4D931D9F-123F-4CA8-9DA9-4A4A9401FDAE}" type="parTrans" cxnId="{3F4F1F0D-57EB-421D-ABF4-42A4315C2F0D}">
      <dgm:prSet/>
      <dgm:spPr/>
      <dgm:t>
        <a:bodyPr/>
        <a:lstStyle/>
        <a:p>
          <a:endParaRPr lang="en-ZA"/>
        </a:p>
      </dgm:t>
    </dgm:pt>
    <dgm:pt modelId="{07225A47-BEC6-4D3B-8DFD-1C01CBE15862}" type="sibTrans" cxnId="{3F4F1F0D-57EB-421D-ABF4-42A4315C2F0D}">
      <dgm:prSet/>
      <dgm:spPr>
        <a:xfrm>
          <a:off x="1057485" y="439675"/>
          <a:ext cx="4934153" cy="4934153"/>
        </a:xfrm>
        <a:prstGeom prst="blockArc">
          <a:avLst>
            <a:gd name="adj1" fmla="val 11880000"/>
            <a:gd name="adj2" fmla="val 14040000"/>
            <a:gd name="adj3" fmla="val 2756"/>
          </a:avLst>
        </a:prstGeom>
        <a:solidFill>
          <a:srgbClr val="50CFB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07D1E732-76D9-4958-8AEB-2E349B0269B9}">
      <dgm:prSet phldrT="[Text]" custT="1"/>
      <dgm:spPr>
        <a:xfrm>
          <a:off x="1622200" y="466115"/>
          <a:ext cx="944472" cy="944472"/>
        </a:xfrm>
        <a:prstGeom prst="ellipse">
          <a:avLst/>
        </a:prstGeom>
        <a:solidFill>
          <a:srgbClr val="0D8E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ZA" sz="10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Smart irrigation project</a:t>
          </a:r>
        </a:p>
      </dgm:t>
    </dgm:pt>
    <dgm:pt modelId="{027D1357-EC60-45D1-8CF2-172F474521A1}" type="parTrans" cxnId="{4B845C6A-B8E1-49B5-BDDD-67847FC0F34A}">
      <dgm:prSet/>
      <dgm:spPr/>
      <dgm:t>
        <a:bodyPr/>
        <a:lstStyle/>
        <a:p>
          <a:endParaRPr lang="en-ZA"/>
        </a:p>
      </dgm:t>
    </dgm:pt>
    <dgm:pt modelId="{915B587A-24EA-458F-BC6E-CF342503B905}" type="sibTrans" cxnId="{4B845C6A-B8E1-49B5-BDDD-67847FC0F34A}">
      <dgm:prSet/>
      <dgm:spPr>
        <a:xfrm>
          <a:off x="1057485" y="439675"/>
          <a:ext cx="4934153" cy="4934153"/>
        </a:xfrm>
        <a:prstGeom prst="blockArc">
          <a:avLst>
            <a:gd name="adj1" fmla="val 14040000"/>
            <a:gd name="adj2" fmla="val 16200000"/>
            <a:gd name="adj3" fmla="val 2756"/>
          </a:avLst>
        </a:prstGeom>
        <a:solidFill>
          <a:srgbClr val="0D8EC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ZA"/>
        </a:p>
      </dgm:t>
    </dgm:pt>
    <dgm:pt modelId="{DB3FF869-718D-46E0-A074-A58D92377020}" type="pres">
      <dgm:prSet presAssocID="{32982123-448F-4FA0-8517-D01F5AEE8C2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C4973C-100B-4554-9438-EA7DED45EDA0}" type="pres">
      <dgm:prSet presAssocID="{D9223CC8-1187-4AA1-A007-8A1364426B3A}" presName="centerShape" presStyleLbl="node0" presStyleIdx="0" presStyleCnt="1" custScaleX="139173" custScaleY="135567"/>
      <dgm:spPr/>
    </dgm:pt>
    <dgm:pt modelId="{BCE8A9C8-B534-45E6-A3AB-17C60E4480FF}" type="pres">
      <dgm:prSet presAssocID="{BFCF8F45-B349-4F0B-80CC-8E827F1A20A6}" presName="node" presStyleLbl="node1" presStyleIdx="0" presStyleCnt="10">
        <dgm:presLayoutVars>
          <dgm:bulletEnabled val="1"/>
        </dgm:presLayoutVars>
      </dgm:prSet>
      <dgm:spPr/>
    </dgm:pt>
    <dgm:pt modelId="{59A7E739-3266-4B94-9A28-138C4FEA6BF4}" type="pres">
      <dgm:prSet presAssocID="{BFCF8F45-B349-4F0B-80CC-8E827F1A20A6}" presName="dummy" presStyleCnt="0"/>
      <dgm:spPr/>
    </dgm:pt>
    <dgm:pt modelId="{C40CF75B-E57C-4428-B8E6-C4619751031E}" type="pres">
      <dgm:prSet presAssocID="{C7CF637B-5ACC-4BEE-ACD5-CC1189C55485}" presName="sibTrans" presStyleLbl="sibTrans2D1" presStyleIdx="0" presStyleCnt="10"/>
      <dgm:spPr/>
    </dgm:pt>
    <dgm:pt modelId="{9C14B277-8DF4-4850-849E-4C00D68251DE}" type="pres">
      <dgm:prSet presAssocID="{E85FE0CF-1D14-470B-8E57-994DF965A36F}" presName="node" presStyleLbl="node1" presStyleIdx="1" presStyleCnt="10">
        <dgm:presLayoutVars>
          <dgm:bulletEnabled val="1"/>
        </dgm:presLayoutVars>
      </dgm:prSet>
      <dgm:spPr/>
    </dgm:pt>
    <dgm:pt modelId="{88253110-A297-4BCA-BCB2-4791F42A952F}" type="pres">
      <dgm:prSet presAssocID="{E85FE0CF-1D14-470B-8E57-994DF965A36F}" presName="dummy" presStyleCnt="0"/>
      <dgm:spPr/>
    </dgm:pt>
    <dgm:pt modelId="{2D118568-4ADA-4106-967F-3F2DBCF0268B}" type="pres">
      <dgm:prSet presAssocID="{B42F4EA3-BB9A-4714-A485-04C1FDBD8288}" presName="sibTrans" presStyleLbl="sibTrans2D1" presStyleIdx="1" presStyleCnt="10"/>
      <dgm:spPr/>
    </dgm:pt>
    <dgm:pt modelId="{FBCDD328-F8D8-48DC-8905-66DA0F9A33FA}" type="pres">
      <dgm:prSet presAssocID="{160EB818-54BB-4EA0-A47A-25C21F2DD298}" presName="node" presStyleLbl="node1" presStyleIdx="2" presStyleCnt="10">
        <dgm:presLayoutVars>
          <dgm:bulletEnabled val="1"/>
        </dgm:presLayoutVars>
      </dgm:prSet>
      <dgm:spPr/>
    </dgm:pt>
    <dgm:pt modelId="{AC3FE01A-2BF7-414D-A482-E98BB685BA1C}" type="pres">
      <dgm:prSet presAssocID="{160EB818-54BB-4EA0-A47A-25C21F2DD298}" presName="dummy" presStyleCnt="0"/>
      <dgm:spPr/>
    </dgm:pt>
    <dgm:pt modelId="{683ED08E-2A26-457F-A086-481C5BE9613C}" type="pres">
      <dgm:prSet presAssocID="{EFAFBC18-00A7-434A-BA19-42F0DA8D05F3}" presName="sibTrans" presStyleLbl="sibTrans2D1" presStyleIdx="2" presStyleCnt="10"/>
      <dgm:spPr/>
    </dgm:pt>
    <dgm:pt modelId="{D09E917D-9226-468E-8077-B0BA9D3BD3A6}" type="pres">
      <dgm:prSet presAssocID="{C870243F-5497-4E01-9B9F-556DCD8ABAAB}" presName="node" presStyleLbl="node1" presStyleIdx="3" presStyleCnt="10">
        <dgm:presLayoutVars>
          <dgm:bulletEnabled val="1"/>
        </dgm:presLayoutVars>
      </dgm:prSet>
      <dgm:spPr/>
    </dgm:pt>
    <dgm:pt modelId="{E219B1B4-AB75-427D-A24D-FEF80A8EA024}" type="pres">
      <dgm:prSet presAssocID="{C870243F-5497-4E01-9B9F-556DCD8ABAAB}" presName="dummy" presStyleCnt="0"/>
      <dgm:spPr/>
    </dgm:pt>
    <dgm:pt modelId="{42569399-4C9B-49EE-AE78-D9EA6E204018}" type="pres">
      <dgm:prSet presAssocID="{8FD389A3-93FA-4D0D-BED2-8CCAE00A1F52}" presName="sibTrans" presStyleLbl="sibTrans2D1" presStyleIdx="3" presStyleCnt="10"/>
      <dgm:spPr/>
    </dgm:pt>
    <dgm:pt modelId="{F8ED37D4-2531-410C-BCC5-26F86ADA06FA}" type="pres">
      <dgm:prSet presAssocID="{823141D2-1E82-4D9C-BACE-278E7620BADA}" presName="node" presStyleLbl="node1" presStyleIdx="4" presStyleCnt="10">
        <dgm:presLayoutVars>
          <dgm:bulletEnabled val="1"/>
        </dgm:presLayoutVars>
      </dgm:prSet>
      <dgm:spPr/>
    </dgm:pt>
    <dgm:pt modelId="{40ADC16C-A55C-42C6-8C64-E3EEC05E3E88}" type="pres">
      <dgm:prSet presAssocID="{823141D2-1E82-4D9C-BACE-278E7620BADA}" presName="dummy" presStyleCnt="0"/>
      <dgm:spPr/>
    </dgm:pt>
    <dgm:pt modelId="{E2062024-E276-450B-B3A1-6EB1C5D2B3B6}" type="pres">
      <dgm:prSet presAssocID="{3DCEEDE5-CDB9-4F63-8F94-AB7B8FDC25CE}" presName="sibTrans" presStyleLbl="sibTrans2D1" presStyleIdx="4" presStyleCnt="10"/>
      <dgm:spPr/>
    </dgm:pt>
    <dgm:pt modelId="{46E56CD1-6785-4EC3-B4C1-53E6731C5215}" type="pres">
      <dgm:prSet presAssocID="{5B98D1F6-0AE1-47CD-8A85-93FEF4040161}" presName="node" presStyleLbl="node1" presStyleIdx="5" presStyleCnt="10">
        <dgm:presLayoutVars>
          <dgm:bulletEnabled val="1"/>
        </dgm:presLayoutVars>
      </dgm:prSet>
      <dgm:spPr/>
    </dgm:pt>
    <dgm:pt modelId="{5EA141EA-B7D1-44C4-BA50-BE333DF02189}" type="pres">
      <dgm:prSet presAssocID="{5B98D1F6-0AE1-47CD-8A85-93FEF4040161}" presName="dummy" presStyleCnt="0"/>
      <dgm:spPr/>
    </dgm:pt>
    <dgm:pt modelId="{EBC7D091-E1C3-4227-B4DC-08F5B7F67B84}" type="pres">
      <dgm:prSet presAssocID="{A0F5F515-1560-4406-BB01-0238CA67949D}" presName="sibTrans" presStyleLbl="sibTrans2D1" presStyleIdx="5" presStyleCnt="10"/>
      <dgm:spPr/>
    </dgm:pt>
    <dgm:pt modelId="{848C1E6C-DB68-4634-A62B-648DE6BEF958}" type="pres">
      <dgm:prSet presAssocID="{72D2C5E5-C222-4826-800D-0784546A8316}" presName="node" presStyleLbl="node1" presStyleIdx="6" presStyleCnt="10">
        <dgm:presLayoutVars>
          <dgm:bulletEnabled val="1"/>
        </dgm:presLayoutVars>
      </dgm:prSet>
      <dgm:spPr/>
    </dgm:pt>
    <dgm:pt modelId="{15D16741-0C9B-4A63-9530-3633092A180B}" type="pres">
      <dgm:prSet presAssocID="{72D2C5E5-C222-4826-800D-0784546A8316}" presName="dummy" presStyleCnt="0"/>
      <dgm:spPr/>
    </dgm:pt>
    <dgm:pt modelId="{92BBDAC8-0189-4007-A7ED-AD1107D54B82}" type="pres">
      <dgm:prSet presAssocID="{2E35D6B6-EAE6-479D-9825-8FD695FA0028}" presName="sibTrans" presStyleLbl="sibTrans2D1" presStyleIdx="6" presStyleCnt="10"/>
      <dgm:spPr/>
    </dgm:pt>
    <dgm:pt modelId="{3815DCCE-3CD2-43AC-9940-CAAC9ACCFDAC}" type="pres">
      <dgm:prSet presAssocID="{421CC701-81F7-42DC-9513-4A53141C3799}" presName="node" presStyleLbl="node1" presStyleIdx="7" presStyleCnt="10">
        <dgm:presLayoutVars>
          <dgm:bulletEnabled val="1"/>
        </dgm:presLayoutVars>
      </dgm:prSet>
      <dgm:spPr/>
    </dgm:pt>
    <dgm:pt modelId="{BE69F7C3-7C80-4D04-8725-CF5B6094D72D}" type="pres">
      <dgm:prSet presAssocID="{421CC701-81F7-42DC-9513-4A53141C3799}" presName="dummy" presStyleCnt="0"/>
      <dgm:spPr/>
    </dgm:pt>
    <dgm:pt modelId="{AC5B982C-A888-4956-9F01-907C9ED76D57}" type="pres">
      <dgm:prSet presAssocID="{8063EEC1-7AE0-4A73-808B-761AA1FCF815}" presName="sibTrans" presStyleLbl="sibTrans2D1" presStyleIdx="7" presStyleCnt="10"/>
      <dgm:spPr/>
    </dgm:pt>
    <dgm:pt modelId="{867A7D1B-E3FF-45B7-9A5A-A1B0D41A16FD}" type="pres">
      <dgm:prSet presAssocID="{C539586E-A049-4CE2-9575-C673EE733AAF}" presName="node" presStyleLbl="node1" presStyleIdx="8" presStyleCnt="10">
        <dgm:presLayoutVars>
          <dgm:bulletEnabled val="1"/>
        </dgm:presLayoutVars>
      </dgm:prSet>
      <dgm:spPr/>
    </dgm:pt>
    <dgm:pt modelId="{0EA8F946-E2B6-4545-ADD8-4A930DA04404}" type="pres">
      <dgm:prSet presAssocID="{C539586E-A049-4CE2-9575-C673EE733AAF}" presName="dummy" presStyleCnt="0"/>
      <dgm:spPr/>
    </dgm:pt>
    <dgm:pt modelId="{322C0D3B-20B6-4DCA-9A91-583091C2EB06}" type="pres">
      <dgm:prSet presAssocID="{07225A47-BEC6-4D3B-8DFD-1C01CBE15862}" presName="sibTrans" presStyleLbl="sibTrans2D1" presStyleIdx="8" presStyleCnt="10"/>
      <dgm:spPr/>
    </dgm:pt>
    <dgm:pt modelId="{07C29208-AF69-4C83-AAAD-123F400C922D}" type="pres">
      <dgm:prSet presAssocID="{07D1E732-76D9-4958-8AEB-2E349B0269B9}" presName="node" presStyleLbl="node1" presStyleIdx="9" presStyleCnt="10">
        <dgm:presLayoutVars>
          <dgm:bulletEnabled val="1"/>
        </dgm:presLayoutVars>
      </dgm:prSet>
      <dgm:spPr/>
    </dgm:pt>
    <dgm:pt modelId="{459002B7-33E8-4D39-BE58-5836002565E4}" type="pres">
      <dgm:prSet presAssocID="{07D1E732-76D9-4958-8AEB-2E349B0269B9}" presName="dummy" presStyleCnt="0"/>
      <dgm:spPr/>
    </dgm:pt>
    <dgm:pt modelId="{B73C3A39-83E4-4069-80E9-8F28256F150A}" type="pres">
      <dgm:prSet presAssocID="{915B587A-24EA-458F-BC6E-CF342503B905}" presName="sibTrans" presStyleLbl="sibTrans2D1" presStyleIdx="9" presStyleCnt="10"/>
      <dgm:spPr/>
    </dgm:pt>
  </dgm:ptLst>
  <dgm:cxnLst>
    <dgm:cxn modelId="{9BFCCB00-E260-4C89-8A98-653524807666}" type="presOf" srcId="{C539586E-A049-4CE2-9575-C673EE733AAF}" destId="{867A7D1B-E3FF-45B7-9A5A-A1B0D41A16FD}" srcOrd="0" destOrd="0" presId="urn:microsoft.com/office/officeart/2005/8/layout/radial6"/>
    <dgm:cxn modelId="{3F4F1F0D-57EB-421D-ABF4-42A4315C2F0D}" srcId="{D9223CC8-1187-4AA1-A007-8A1364426B3A}" destId="{C539586E-A049-4CE2-9575-C673EE733AAF}" srcOrd="8" destOrd="0" parTransId="{4D931D9F-123F-4CA8-9DA9-4A4A9401FDAE}" sibTransId="{07225A47-BEC6-4D3B-8DFD-1C01CBE15862}"/>
    <dgm:cxn modelId="{0FAEA110-C49E-4D8C-9592-CB295C2CF505}" type="presOf" srcId="{32982123-448F-4FA0-8517-D01F5AEE8C29}" destId="{DB3FF869-718D-46E0-A074-A58D92377020}" srcOrd="0" destOrd="0" presId="urn:microsoft.com/office/officeart/2005/8/layout/radial6"/>
    <dgm:cxn modelId="{621AA029-B4B4-412F-BF23-31218582BBFD}" srcId="{D9223CC8-1187-4AA1-A007-8A1364426B3A}" destId="{C870243F-5497-4E01-9B9F-556DCD8ABAAB}" srcOrd="3" destOrd="0" parTransId="{D3239899-8A3E-474B-8A77-0FCFB8BA0A3A}" sibTransId="{8FD389A3-93FA-4D0D-BED2-8CCAE00A1F52}"/>
    <dgm:cxn modelId="{5A3A582C-69F7-4E25-BADE-D3B5A1929D41}" type="presOf" srcId="{BFCF8F45-B349-4F0B-80CC-8E827F1A20A6}" destId="{BCE8A9C8-B534-45E6-A3AB-17C60E4480FF}" srcOrd="0" destOrd="0" presId="urn:microsoft.com/office/officeart/2005/8/layout/radial6"/>
    <dgm:cxn modelId="{C8D47336-3623-4C64-B5F8-0E7E9D029C49}" type="presOf" srcId="{C7CF637B-5ACC-4BEE-ACD5-CC1189C55485}" destId="{C40CF75B-E57C-4428-B8E6-C4619751031E}" srcOrd="0" destOrd="0" presId="urn:microsoft.com/office/officeart/2005/8/layout/radial6"/>
    <dgm:cxn modelId="{6CC7353A-BC68-4541-AF8B-7A0716FEA96E}" type="presOf" srcId="{8FD389A3-93FA-4D0D-BED2-8CCAE00A1F52}" destId="{42569399-4C9B-49EE-AE78-D9EA6E204018}" srcOrd="0" destOrd="0" presId="urn:microsoft.com/office/officeart/2005/8/layout/radial6"/>
    <dgm:cxn modelId="{4032D552-1971-463B-BACD-192579E4ABB1}" srcId="{D9223CC8-1187-4AA1-A007-8A1364426B3A}" destId="{160EB818-54BB-4EA0-A47A-25C21F2DD298}" srcOrd="2" destOrd="0" parTransId="{8D7843D9-8B19-4E09-9D3F-65AB20748F15}" sibTransId="{EFAFBC18-00A7-434A-BA19-42F0DA8D05F3}"/>
    <dgm:cxn modelId="{1BA89F55-0C5E-4C10-A3E4-1BBE21FB2456}" type="presOf" srcId="{5B98D1F6-0AE1-47CD-8A85-93FEF4040161}" destId="{46E56CD1-6785-4EC3-B4C1-53E6731C5215}" srcOrd="0" destOrd="0" presId="urn:microsoft.com/office/officeart/2005/8/layout/radial6"/>
    <dgm:cxn modelId="{D0B8A75A-0F1E-4908-BA7F-4616DF6A3747}" type="presOf" srcId="{2E35D6B6-EAE6-479D-9825-8FD695FA0028}" destId="{92BBDAC8-0189-4007-A7ED-AD1107D54B82}" srcOrd="0" destOrd="0" presId="urn:microsoft.com/office/officeart/2005/8/layout/radial6"/>
    <dgm:cxn modelId="{6008485B-FCB9-44BF-A8FC-221559AECF30}" type="presOf" srcId="{A0F5F515-1560-4406-BB01-0238CA67949D}" destId="{EBC7D091-E1C3-4227-B4DC-08F5B7F67B84}" srcOrd="0" destOrd="0" presId="urn:microsoft.com/office/officeart/2005/8/layout/radial6"/>
    <dgm:cxn modelId="{5DBD9B68-3460-4207-9A0E-D40192AA0286}" type="presOf" srcId="{915B587A-24EA-458F-BC6E-CF342503B905}" destId="{B73C3A39-83E4-4069-80E9-8F28256F150A}" srcOrd="0" destOrd="0" presId="urn:microsoft.com/office/officeart/2005/8/layout/radial6"/>
    <dgm:cxn modelId="{4B845C6A-B8E1-49B5-BDDD-67847FC0F34A}" srcId="{D9223CC8-1187-4AA1-A007-8A1364426B3A}" destId="{07D1E732-76D9-4958-8AEB-2E349B0269B9}" srcOrd="9" destOrd="0" parTransId="{027D1357-EC60-45D1-8CF2-172F474521A1}" sibTransId="{915B587A-24EA-458F-BC6E-CF342503B905}"/>
    <dgm:cxn modelId="{9D071570-0A69-4A61-B780-8732C3F918FE}" type="presOf" srcId="{07225A47-BEC6-4D3B-8DFD-1C01CBE15862}" destId="{322C0D3B-20B6-4DCA-9A91-583091C2EB06}" srcOrd="0" destOrd="0" presId="urn:microsoft.com/office/officeart/2005/8/layout/radial6"/>
    <dgm:cxn modelId="{19BB8371-3AA6-4B85-B32F-5515C570EBB9}" type="presOf" srcId="{823141D2-1E82-4D9C-BACE-278E7620BADA}" destId="{F8ED37D4-2531-410C-BCC5-26F86ADA06FA}" srcOrd="0" destOrd="0" presId="urn:microsoft.com/office/officeart/2005/8/layout/radial6"/>
    <dgm:cxn modelId="{3ED2A973-53D5-4853-8768-8A87B7CB2D8F}" type="presOf" srcId="{D9223CC8-1187-4AA1-A007-8A1364426B3A}" destId="{10C4973C-100B-4554-9438-EA7DED45EDA0}" srcOrd="0" destOrd="0" presId="urn:microsoft.com/office/officeart/2005/8/layout/radial6"/>
    <dgm:cxn modelId="{5181D373-EE8F-4D37-B075-90C8C341A35A}" type="presOf" srcId="{C870243F-5497-4E01-9B9F-556DCD8ABAAB}" destId="{D09E917D-9226-468E-8077-B0BA9D3BD3A6}" srcOrd="0" destOrd="0" presId="urn:microsoft.com/office/officeart/2005/8/layout/radial6"/>
    <dgm:cxn modelId="{8552B977-08E0-40E2-B906-9DAC435D9A7D}" srcId="{D9223CC8-1187-4AA1-A007-8A1364426B3A}" destId="{BFCF8F45-B349-4F0B-80CC-8E827F1A20A6}" srcOrd="0" destOrd="0" parTransId="{A53BD401-AF9C-4342-9B87-8BFF07A56192}" sibTransId="{C7CF637B-5ACC-4BEE-ACD5-CC1189C55485}"/>
    <dgm:cxn modelId="{6BFCE97A-561F-4FCB-963F-E3ECD4F12D3C}" type="presOf" srcId="{07D1E732-76D9-4958-8AEB-2E349B0269B9}" destId="{07C29208-AF69-4C83-AAAD-123F400C922D}" srcOrd="0" destOrd="0" presId="urn:microsoft.com/office/officeart/2005/8/layout/radial6"/>
    <dgm:cxn modelId="{83DC0883-375D-4C9C-85F0-62EDD9E833DA}" type="presOf" srcId="{B42F4EA3-BB9A-4714-A485-04C1FDBD8288}" destId="{2D118568-4ADA-4106-967F-3F2DBCF0268B}" srcOrd="0" destOrd="0" presId="urn:microsoft.com/office/officeart/2005/8/layout/radial6"/>
    <dgm:cxn modelId="{B4DD3C8A-8328-4A04-9133-C7911920E5DA}" srcId="{32982123-448F-4FA0-8517-D01F5AEE8C29}" destId="{D9223CC8-1187-4AA1-A007-8A1364426B3A}" srcOrd="0" destOrd="0" parTransId="{0BC14A19-2154-4803-B9C8-2FFB99411C4E}" sibTransId="{5D973970-29F0-41B9-B7C1-3F4FF62028CC}"/>
    <dgm:cxn modelId="{9222E8AF-E121-4FCE-82BC-B3A227D72783}" type="presOf" srcId="{72D2C5E5-C222-4826-800D-0784546A8316}" destId="{848C1E6C-DB68-4634-A62B-648DE6BEF958}" srcOrd="0" destOrd="0" presId="urn:microsoft.com/office/officeart/2005/8/layout/radial6"/>
    <dgm:cxn modelId="{2C91C0B3-8B14-4D84-B0FD-6EED296795FB}" type="presOf" srcId="{160EB818-54BB-4EA0-A47A-25C21F2DD298}" destId="{FBCDD328-F8D8-48DC-8905-66DA0F9A33FA}" srcOrd="0" destOrd="0" presId="urn:microsoft.com/office/officeart/2005/8/layout/radial6"/>
    <dgm:cxn modelId="{C59DF9BA-C2BE-4520-8D08-7F6B95E6C303}" srcId="{D9223CC8-1187-4AA1-A007-8A1364426B3A}" destId="{5B98D1F6-0AE1-47CD-8A85-93FEF4040161}" srcOrd="5" destOrd="0" parTransId="{462515A9-4DA8-4FDC-AAFD-13322064FDC1}" sibTransId="{A0F5F515-1560-4406-BB01-0238CA67949D}"/>
    <dgm:cxn modelId="{2FA8ABC7-6D46-4E44-876B-5E4DFE73FF72}" srcId="{D9223CC8-1187-4AA1-A007-8A1364426B3A}" destId="{823141D2-1E82-4D9C-BACE-278E7620BADA}" srcOrd="4" destOrd="0" parTransId="{C09AC096-259B-4BFA-9C74-9D502715AEAB}" sibTransId="{3DCEEDE5-CDB9-4F63-8F94-AB7B8FDC25CE}"/>
    <dgm:cxn modelId="{89FB70D2-29C0-4087-8827-ED781BBE348C}" type="presOf" srcId="{EFAFBC18-00A7-434A-BA19-42F0DA8D05F3}" destId="{683ED08E-2A26-457F-A086-481C5BE9613C}" srcOrd="0" destOrd="0" presId="urn:microsoft.com/office/officeart/2005/8/layout/radial6"/>
    <dgm:cxn modelId="{2B06A2DA-17A3-4201-A6EA-8BCA07EFA5DA}" type="presOf" srcId="{8063EEC1-7AE0-4A73-808B-761AA1FCF815}" destId="{AC5B982C-A888-4956-9F01-907C9ED76D57}" srcOrd="0" destOrd="0" presId="urn:microsoft.com/office/officeart/2005/8/layout/radial6"/>
    <dgm:cxn modelId="{587438DE-06E2-4F9B-8AA9-F26CA3A86D72}" type="presOf" srcId="{421CC701-81F7-42DC-9513-4A53141C3799}" destId="{3815DCCE-3CD2-43AC-9940-CAAC9ACCFDAC}" srcOrd="0" destOrd="0" presId="urn:microsoft.com/office/officeart/2005/8/layout/radial6"/>
    <dgm:cxn modelId="{0ABE90E4-8C93-4C0C-BB9D-5DD4B0C3626C}" type="presOf" srcId="{3DCEEDE5-CDB9-4F63-8F94-AB7B8FDC25CE}" destId="{E2062024-E276-450B-B3A1-6EB1C5D2B3B6}" srcOrd="0" destOrd="0" presId="urn:microsoft.com/office/officeart/2005/8/layout/radial6"/>
    <dgm:cxn modelId="{652C4DEB-9505-49CD-9035-B91D5C005883}" srcId="{D9223CC8-1187-4AA1-A007-8A1364426B3A}" destId="{72D2C5E5-C222-4826-800D-0784546A8316}" srcOrd="6" destOrd="0" parTransId="{4C1511BF-0CFD-414C-AFA5-A78EDED09307}" sibTransId="{2E35D6B6-EAE6-479D-9825-8FD695FA0028}"/>
    <dgm:cxn modelId="{B57ADEED-99F5-486C-A4FD-6C087F39D7E6}" srcId="{D9223CC8-1187-4AA1-A007-8A1364426B3A}" destId="{421CC701-81F7-42DC-9513-4A53141C3799}" srcOrd="7" destOrd="0" parTransId="{9E538160-19E3-4F1E-8073-E36601E82081}" sibTransId="{8063EEC1-7AE0-4A73-808B-761AA1FCF815}"/>
    <dgm:cxn modelId="{402A3DF1-C054-49B2-A8BF-3A5C35768FFB}" type="presOf" srcId="{E85FE0CF-1D14-470B-8E57-994DF965A36F}" destId="{9C14B277-8DF4-4850-849E-4C00D68251DE}" srcOrd="0" destOrd="0" presId="urn:microsoft.com/office/officeart/2005/8/layout/radial6"/>
    <dgm:cxn modelId="{30CF6BF8-BF1A-49FB-954A-F950A75566DE}" srcId="{D9223CC8-1187-4AA1-A007-8A1364426B3A}" destId="{E85FE0CF-1D14-470B-8E57-994DF965A36F}" srcOrd="1" destOrd="0" parTransId="{E4096155-1A78-4835-8546-A564CC9A9BE9}" sibTransId="{B42F4EA3-BB9A-4714-A485-04C1FDBD8288}"/>
    <dgm:cxn modelId="{5F56069D-14FB-40C7-8EFF-79E18DC53041}" type="presParOf" srcId="{DB3FF869-718D-46E0-A074-A58D92377020}" destId="{10C4973C-100B-4554-9438-EA7DED45EDA0}" srcOrd="0" destOrd="0" presId="urn:microsoft.com/office/officeart/2005/8/layout/radial6"/>
    <dgm:cxn modelId="{11D2D2C8-AD81-4530-9175-9546B63B51DB}" type="presParOf" srcId="{DB3FF869-718D-46E0-A074-A58D92377020}" destId="{BCE8A9C8-B534-45E6-A3AB-17C60E4480FF}" srcOrd="1" destOrd="0" presId="urn:microsoft.com/office/officeart/2005/8/layout/radial6"/>
    <dgm:cxn modelId="{3293B682-FECA-4B16-B1E7-8DAC058712F5}" type="presParOf" srcId="{DB3FF869-718D-46E0-A074-A58D92377020}" destId="{59A7E739-3266-4B94-9A28-138C4FEA6BF4}" srcOrd="2" destOrd="0" presId="urn:microsoft.com/office/officeart/2005/8/layout/radial6"/>
    <dgm:cxn modelId="{3412CF94-6806-477E-87F2-51BEE284394A}" type="presParOf" srcId="{DB3FF869-718D-46E0-A074-A58D92377020}" destId="{C40CF75B-E57C-4428-B8E6-C4619751031E}" srcOrd="3" destOrd="0" presId="urn:microsoft.com/office/officeart/2005/8/layout/radial6"/>
    <dgm:cxn modelId="{3480EBE2-DB88-41E5-8F73-1A58824A6669}" type="presParOf" srcId="{DB3FF869-718D-46E0-A074-A58D92377020}" destId="{9C14B277-8DF4-4850-849E-4C00D68251DE}" srcOrd="4" destOrd="0" presId="urn:microsoft.com/office/officeart/2005/8/layout/radial6"/>
    <dgm:cxn modelId="{88E4F722-68E6-4AB5-A4D9-C52E666675D3}" type="presParOf" srcId="{DB3FF869-718D-46E0-A074-A58D92377020}" destId="{88253110-A297-4BCA-BCB2-4791F42A952F}" srcOrd="5" destOrd="0" presId="urn:microsoft.com/office/officeart/2005/8/layout/radial6"/>
    <dgm:cxn modelId="{BBBBE333-42AD-45C2-AA26-A92492D47F50}" type="presParOf" srcId="{DB3FF869-718D-46E0-A074-A58D92377020}" destId="{2D118568-4ADA-4106-967F-3F2DBCF0268B}" srcOrd="6" destOrd="0" presId="urn:microsoft.com/office/officeart/2005/8/layout/radial6"/>
    <dgm:cxn modelId="{FB2D3055-507E-4368-BCF1-4F8E36D3EC89}" type="presParOf" srcId="{DB3FF869-718D-46E0-A074-A58D92377020}" destId="{FBCDD328-F8D8-48DC-8905-66DA0F9A33FA}" srcOrd="7" destOrd="0" presId="urn:microsoft.com/office/officeart/2005/8/layout/radial6"/>
    <dgm:cxn modelId="{4D82B6FD-C989-4F4C-A9F1-91B55E0DB15C}" type="presParOf" srcId="{DB3FF869-718D-46E0-A074-A58D92377020}" destId="{AC3FE01A-2BF7-414D-A482-E98BB685BA1C}" srcOrd="8" destOrd="0" presId="urn:microsoft.com/office/officeart/2005/8/layout/radial6"/>
    <dgm:cxn modelId="{CB3FE73C-17F9-455B-B8A8-524A64FC4354}" type="presParOf" srcId="{DB3FF869-718D-46E0-A074-A58D92377020}" destId="{683ED08E-2A26-457F-A086-481C5BE9613C}" srcOrd="9" destOrd="0" presId="urn:microsoft.com/office/officeart/2005/8/layout/radial6"/>
    <dgm:cxn modelId="{B531316A-8520-45B9-9AFE-A9B470D7626F}" type="presParOf" srcId="{DB3FF869-718D-46E0-A074-A58D92377020}" destId="{D09E917D-9226-468E-8077-B0BA9D3BD3A6}" srcOrd="10" destOrd="0" presId="urn:microsoft.com/office/officeart/2005/8/layout/radial6"/>
    <dgm:cxn modelId="{1A2E14BF-86CD-4115-9F3E-CDD6EF1ECC92}" type="presParOf" srcId="{DB3FF869-718D-46E0-A074-A58D92377020}" destId="{E219B1B4-AB75-427D-A24D-FEF80A8EA024}" srcOrd="11" destOrd="0" presId="urn:microsoft.com/office/officeart/2005/8/layout/radial6"/>
    <dgm:cxn modelId="{5942A93D-6DF4-4AF6-9CF8-5DA74E8971C1}" type="presParOf" srcId="{DB3FF869-718D-46E0-A074-A58D92377020}" destId="{42569399-4C9B-49EE-AE78-D9EA6E204018}" srcOrd="12" destOrd="0" presId="urn:microsoft.com/office/officeart/2005/8/layout/radial6"/>
    <dgm:cxn modelId="{F34EB3FA-EB24-4671-B9E6-D73995AC5685}" type="presParOf" srcId="{DB3FF869-718D-46E0-A074-A58D92377020}" destId="{F8ED37D4-2531-410C-BCC5-26F86ADA06FA}" srcOrd="13" destOrd="0" presId="urn:microsoft.com/office/officeart/2005/8/layout/radial6"/>
    <dgm:cxn modelId="{BC5A025A-8347-4BD4-A0F1-118431B57C91}" type="presParOf" srcId="{DB3FF869-718D-46E0-A074-A58D92377020}" destId="{40ADC16C-A55C-42C6-8C64-E3EEC05E3E88}" srcOrd="14" destOrd="0" presId="urn:microsoft.com/office/officeart/2005/8/layout/radial6"/>
    <dgm:cxn modelId="{CB42AA98-9C92-4895-A349-A7173010E956}" type="presParOf" srcId="{DB3FF869-718D-46E0-A074-A58D92377020}" destId="{E2062024-E276-450B-B3A1-6EB1C5D2B3B6}" srcOrd="15" destOrd="0" presId="urn:microsoft.com/office/officeart/2005/8/layout/radial6"/>
    <dgm:cxn modelId="{97CB8B81-DE8D-4FF2-9283-B0057D638C6B}" type="presParOf" srcId="{DB3FF869-718D-46E0-A074-A58D92377020}" destId="{46E56CD1-6785-4EC3-B4C1-53E6731C5215}" srcOrd="16" destOrd="0" presId="urn:microsoft.com/office/officeart/2005/8/layout/radial6"/>
    <dgm:cxn modelId="{77BB29AD-99BD-419F-A3A1-99343BE9A84B}" type="presParOf" srcId="{DB3FF869-718D-46E0-A074-A58D92377020}" destId="{5EA141EA-B7D1-44C4-BA50-BE333DF02189}" srcOrd="17" destOrd="0" presId="urn:microsoft.com/office/officeart/2005/8/layout/radial6"/>
    <dgm:cxn modelId="{58DD3B7F-7666-45E0-9C45-97EDF6C4901F}" type="presParOf" srcId="{DB3FF869-718D-46E0-A074-A58D92377020}" destId="{EBC7D091-E1C3-4227-B4DC-08F5B7F67B84}" srcOrd="18" destOrd="0" presId="urn:microsoft.com/office/officeart/2005/8/layout/radial6"/>
    <dgm:cxn modelId="{324ED078-9993-4FC1-9C6A-06866D31D9AF}" type="presParOf" srcId="{DB3FF869-718D-46E0-A074-A58D92377020}" destId="{848C1E6C-DB68-4634-A62B-648DE6BEF958}" srcOrd="19" destOrd="0" presId="urn:microsoft.com/office/officeart/2005/8/layout/radial6"/>
    <dgm:cxn modelId="{97088652-72F0-4B6B-972F-1E953CF6A794}" type="presParOf" srcId="{DB3FF869-718D-46E0-A074-A58D92377020}" destId="{15D16741-0C9B-4A63-9530-3633092A180B}" srcOrd="20" destOrd="0" presId="urn:microsoft.com/office/officeart/2005/8/layout/radial6"/>
    <dgm:cxn modelId="{B745C6E4-4BF2-4032-846F-E5A6368A980F}" type="presParOf" srcId="{DB3FF869-718D-46E0-A074-A58D92377020}" destId="{92BBDAC8-0189-4007-A7ED-AD1107D54B82}" srcOrd="21" destOrd="0" presId="urn:microsoft.com/office/officeart/2005/8/layout/radial6"/>
    <dgm:cxn modelId="{2342D05B-1D37-4AD2-B2FB-0F6B3910AC2E}" type="presParOf" srcId="{DB3FF869-718D-46E0-A074-A58D92377020}" destId="{3815DCCE-3CD2-43AC-9940-CAAC9ACCFDAC}" srcOrd="22" destOrd="0" presId="urn:microsoft.com/office/officeart/2005/8/layout/radial6"/>
    <dgm:cxn modelId="{31AA9ECD-3CBB-4E35-A9D7-34B77EC0123F}" type="presParOf" srcId="{DB3FF869-718D-46E0-A074-A58D92377020}" destId="{BE69F7C3-7C80-4D04-8725-CF5B6094D72D}" srcOrd="23" destOrd="0" presId="urn:microsoft.com/office/officeart/2005/8/layout/radial6"/>
    <dgm:cxn modelId="{90D27936-006F-44EC-AF07-E605F9FFD9D3}" type="presParOf" srcId="{DB3FF869-718D-46E0-A074-A58D92377020}" destId="{AC5B982C-A888-4956-9F01-907C9ED76D57}" srcOrd="24" destOrd="0" presId="urn:microsoft.com/office/officeart/2005/8/layout/radial6"/>
    <dgm:cxn modelId="{D4918BD4-ADB1-4072-B318-CAB557EC2083}" type="presParOf" srcId="{DB3FF869-718D-46E0-A074-A58D92377020}" destId="{867A7D1B-E3FF-45B7-9A5A-A1B0D41A16FD}" srcOrd="25" destOrd="0" presId="urn:microsoft.com/office/officeart/2005/8/layout/radial6"/>
    <dgm:cxn modelId="{0646AED9-B5E0-4B65-86AD-1A6B9FD63217}" type="presParOf" srcId="{DB3FF869-718D-46E0-A074-A58D92377020}" destId="{0EA8F946-E2B6-4545-ADD8-4A930DA04404}" srcOrd="26" destOrd="0" presId="urn:microsoft.com/office/officeart/2005/8/layout/radial6"/>
    <dgm:cxn modelId="{BF0B3C96-E8A9-4C8E-9452-B9246E1AC462}" type="presParOf" srcId="{DB3FF869-718D-46E0-A074-A58D92377020}" destId="{322C0D3B-20B6-4DCA-9A91-583091C2EB06}" srcOrd="27" destOrd="0" presId="urn:microsoft.com/office/officeart/2005/8/layout/radial6"/>
    <dgm:cxn modelId="{63ED4669-D7F9-4F97-910F-6ED70AF3386A}" type="presParOf" srcId="{DB3FF869-718D-46E0-A074-A58D92377020}" destId="{07C29208-AF69-4C83-AAAD-123F400C922D}" srcOrd="28" destOrd="0" presId="urn:microsoft.com/office/officeart/2005/8/layout/radial6"/>
    <dgm:cxn modelId="{0FE74C6F-B901-4B42-9A31-73ECFE475163}" type="presParOf" srcId="{DB3FF869-718D-46E0-A074-A58D92377020}" destId="{459002B7-33E8-4D39-BE58-5836002565E4}" srcOrd="29" destOrd="0" presId="urn:microsoft.com/office/officeart/2005/8/layout/radial6"/>
    <dgm:cxn modelId="{55AB93A7-CC78-4B73-A4AB-0364F13A0F47}" type="presParOf" srcId="{DB3FF869-718D-46E0-A074-A58D92377020}" destId="{B73C3A39-83E4-4069-80E9-8F28256F150A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DC4F3A-28CB-46EB-A28E-114408B5B1CE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022D478F-2B39-4BCB-A2CE-78189CF7C7B1}">
      <dgm:prSet phldrT="[Text]"/>
      <dgm:spPr/>
      <dgm:t>
        <a:bodyPr/>
        <a:lstStyle/>
        <a:p>
          <a:r>
            <a:rPr lang="en-ZA" dirty="0"/>
            <a:t>Europe (15)</a:t>
          </a:r>
        </a:p>
      </dgm:t>
    </dgm:pt>
    <dgm:pt modelId="{FC498F71-2D19-487C-A6CC-4018D377C7F6}" type="parTrans" cxnId="{2915EF83-4DB8-4543-9B3E-03DF0478EC20}">
      <dgm:prSet/>
      <dgm:spPr/>
      <dgm:t>
        <a:bodyPr/>
        <a:lstStyle/>
        <a:p>
          <a:endParaRPr lang="en-ZA"/>
        </a:p>
      </dgm:t>
    </dgm:pt>
    <dgm:pt modelId="{645B937A-05CF-464A-BE03-1154A20D4B37}" type="sibTrans" cxnId="{2915EF83-4DB8-4543-9B3E-03DF0478EC20}">
      <dgm:prSet/>
      <dgm:spPr/>
      <dgm:t>
        <a:bodyPr/>
        <a:lstStyle/>
        <a:p>
          <a:endParaRPr lang="en-ZA"/>
        </a:p>
      </dgm:t>
    </dgm:pt>
    <dgm:pt modelId="{A1A229CA-FE32-491F-B6FA-DA526187B714}">
      <dgm:prSet phldrT="[Text]"/>
      <dgm:spPr/>
      <dgm:t>
        <a:bodyPr/>
        <a:lstStyle/>
        <a:p>
          <a:r>
            <a:rPr lang="en-ZA" dirty="0"/>
            <a:t>Serbia (1)</a:t>
          </a:r>
        </a:p>
      </dgm:t>
    </dgm:pt>
    <dgm:pt modelId="{CB16B731-4D01-44C0-93F7-86982757C1DC}" type="parTrans" cxnId="{6D98EEFF-8F69-40E9-8642-BBB3493DF95C}">
      <dgm:prSet/>
      <dgm:spPr/>
      <dgm:t>
        <a:bodyPr/>
        <a:lstStyle/>
        <a:p>
          <a:endParaRPr lang="en-ZA"/>
        </a:p>
      </dgm:t>
    </dgm:pt>
    <dgm:pt modelId="{9A9A3C8E-7D71-4EE9-AA7F-92D37E908FD0}" type="sibTrans" cxnId="{6D98EEFF-8F69-40E9-8642-BBB3493DF95C}">
      <dgm:prSet/>
      <dgm:spPr/>
      <dgm:t>
        <a:bodyPr/>
        <a:lstStyle/>
        <a:p>
          <a:endParaRPr lang="en-ZA"/>
        </a:p>
      </dgm:t>
    </dgm:pt>
    <dgm:pt modelId="{9FB962DD-A19E-4ECB-8CA6-4B187EB034AE}">
      <dgm:prSet phldrT="[Text]"/>
      <dgm:spPr/>
      <dgm:t>
        <a:bodyPr/>
        <a:lstStyle/>
        <a:p>
          <a:r>
            <a:rPr lang="en-ZA" dirty="0"/>
            <a:t>Germany (3)</a:t>
          </a:r>
        </a:p>
      </dgm:t>
    </dgm:pt>
    <dgm:pt modelId="{C1D61274-5D5F-47ED-B039-86BFBBF509C1}" type="parTrans" cxnId="{96731E5A-5F44-4D57-A8F8-B28407EB96B4}">
      <dgm:prSet/>
      <dgm:spPr/>
      <dgm:t>
        <a:bodyPr/>
        <a:lstStyle/>
        <a:p>
          <a:endParaRPr lang="en-ZA"/>
        </a:p>
      </dgm:t>
    </dgm:pt>
    <dgm:pt modelId="{BE42E212-5F0A-4F96-BDDA-9D85DC896AF5}" type="sibTrans" cxnId="{96731E5A-5F44-4D57-A8F8-B28407EB96B4}">
      <dgm:prSet/>
      <dgm:spPr/>
      <dgm:t>
        <a:bodyPr/>
        <a:lstStyle/>
        <a:p>
          <a:endParaRPr lang="en-ZA"/>
        </a:p>
      </dgm:t>
    </dgm:pt>
    <dgm:pt modelId="{93FFCA9E-DF7F-418E-91D2-179C44EE8506}">
      <dgm:prSet phldrT="[Text]"/>
      <dgm:spPr/>
      <dgm:t>
        <a:bodyPr/>
        <a:lstStyle/>
        <a:p>
          <a:r>
            <a:rPr lang="en-ZA" dirty="0"/>
            <a:t>Austria (1)</a:t>
          </a:r>
        </a:p>
      </dgm:t>
    </dgm:pt>
    <dgm:pt modelId="{1116730F-45F0-4839-AA08-460D73359CEB}" type="parTrans" cxnId="{A695D21A-F870-4F13-9214-CA03F6D02719}">
      <dgm:prSet/>
      <dgm:spPr/>
      <dgm:t>
        <a:bodyPr/>
        <a:lstStyle/>
        <a:p>
          <a:endParaRPr lang="en-ZA"/>
        </a:p>
      </dgm:t>
    </dgm:pt>
    <dgm:pt modelId="{9E0DFD4D-3D0E-4AEA-9D7B-1CE483490C80}" type="sibTrans" cxnId="{A695D21A-F870-4F13-9214-CA03F6D02719}">
      <dgm:prSet/>
      <dgm:spPr/>
      <dgm:t>
        <a:bodyPr/>
        <a:lstStyle/>
        <a:p>
          <a:endParaRPr lang="en-ZA"/>
        </a:p>
      </dgm:t>
    </dgm:pt>
    <dgm:pt modelId="{19D1E9D7-B22E-4F55-88BA-CC48A4D66093}">
      <dgm:prSet phldrT="[Text]"/>
      <dgm:spPr/>
      <dgm:t>
        <a:bodyPr/>
        <a:lstStyle/>
        <a:p>
          <a:r>
            <a:rPr lang="en-ZA" dirty="0"/>
            <a:t>Russia (1)</a:t>
          </a:r>
        </a:p>
      </dgm:t>
    </dgm:pt>
    <dgm:pt modelId="{33C9CB9E-530C-4A6C-A48B-035D7D3EF77F}" type="parTrans" cxnId="{6417EE98-7D46-41E4-8527-38D2EE2EA462}">
      <dgm:prSet/>
      <dgm:spPr/>
      <dgm:t>
        <a:bodyPr/>
        <a:lstStyle/>
        <a:p>
          <a:endParaRPr lang="en-ZA"/>
        </a:p>
      </dgm:t>
    </dgm:pt>
    <dgm:pt modelId="{70A39268-66F6-4181-A03B-E2B91D9436C9}" type="sibTrans" cxnId="{6417EE98-7D46-41E4-8527-38D2EE2EA462}">
      <dgm:prSet/>
      <dgm:spPr/>
      <dgm:t>
        <a:bodyPr/>
        <a:lstStyle/>
        <a:p>
          <a:endParaRPr lang="en-ZA"/>
        </a:p>
      </dgm:t>
    </dgm:pt>
    <dgm:pt modelId="{1F9C4827-8D67-4CFA-AFC4-4A3E404D1308}">
      <dgm:prSet phldrT="[Text]"/>
      <dgm:spPr/>
      <dgm:t>
        <a:bodyPr/>
        <a:lstStyle/>
        <a:p>
          <a:r>
            <a:rPr lang="en-ZA" dirty="0"/>
            <a:t>Switzerland (2)</a:t>
          </a:r>
        </a:p>
      </dgm:t>
    </dgm:pt>
    <dgm:pt modelId="{CEAAFEE5-3BE8-4C9F-9EA3-53261DFD186D}" type="parTrans" cxnId="{8FD1B602-262B-48F3-807B-14AEB032441E}">
      <dgm:prSet/>
      <dgm:spPr/>
      <dgm:t>
        <a:bodyPr/>
        <a:lstStyle/>
        <a:p>
          <a:endParaRPr lang="en-ZA"/>
        </a:p>
      </dgm:t>
    </dgm:pt>
    <dgm:pt modelId="{59886AEA-6042-4729-92E9-2727027EE363}" type="sibTrans" cxnId="{8FD1B602-262B-48F3-807B-14AEB032441E}">
      <dgm:prSet/>
      <dgm:spPr/>
      <dgm:t>
        <a:bodyPr/>
        <a:lstStyle/>
        <a:p>
          <a:endParaRPr lang="en-ZA"/>
        </a:p>
      </dgm:t>
    </dgm:pt>
    <dgm:pt modelId="{E07B6053-E7B0-4824-B6A7-C52B6F30A309}">
      <dgm:prSet phldrT="[Text]"/>
      <dgm:spPr/>
      <dgm:t>
        <a:bodyPr/>
        <a:lstStyle/>
        <a:p>
          <a:r>
            <a:rPr lang="en-ZA" dirty="0"/>
            <a:t>Netherlands (1)</a:t>
          </a:r>
        </a:p>
      </dgm:t>
    </dgm:pt>
    <dgm:pt modelId="{BF7A9AC6-EBF7-45CF-AA5F-1FF6BE9797CF}" type="parTrans" cxnId="{1274C18D-9A0A-4183-B2B3-51DC4CD78271}">
      <dgm:prSet/>
      <dgm:spPr/>
      <dgm:t>
        <a:bodyPr/>
        <a:lstStyle/>
        <a:p>
          <a:endParaRPr lang="en-ZA"/>
        </a:p>
      </dgm:t>
    </dgm:pt>
    <dgm:pt modelId="{3B2CFC9C-E6F3-46B5-A00F-5A957065571C}" type="sibTrans" cxnId="{1274C18D-9A0A-4183-B2B3-51DC4CD78271}">
      <dgm:prSet/>
      <dgm:spPr/>
      <dgm:t>
        <a:bodyPr/>
        <a:lstStyle/>
        <a:p>
          <a:endParaRPr lang="en-ZA"/>
        </a:p>
      </dgm:t>
    </dgm:pt>
    <dgm:pt modelId="{4ABE4D33-1443-4B67-93E6-7D744845713B}">
      <dgm:prSet phldrT="[Text]"/>
      <dgm:spPr/>
      <dgm:t>
        <a:bodyPr/>
        <a:lstStyle/>
        <a:p>
          <a:r>
            <a:rPr lang="en-ZA" dirty="0"/>
            <a:t>Italy (1)</a:t>
          </a:r>
        </a:p>
      </dgm:t>
    </dgm:pt>
    <dgm:pt modelId="{4E790ECE-51B0-4502-8CDC-3739B9DE672F}" type="parTrans" cxnId="{4C378420-8728-47CD-9858-1B7FDF12CDAD}">
      <dgm:prSet/>
      <dgm:spPr/>
      <dgm:t>
        <a:bodyPr/>
        <a:lstStyle/>
        <a:p>
          <a:endParaRPr lang="en-ZA"/>
        </a:p>
      </dgm:t>
    </dgm:pt>
    <dgm:pt modelId="{57900853-2DAA-4B2C-8ACB-7BD7C7A30C30}" type="sibTrans" cxnId="{4C378420-8728-47CD-9858-1B7FDF12CDAD}">
      <dgm:prSet/>
      <dgm:spPr/>
      <dgm:t>
        <a:bodyPr/>
        <a:lstStyle/>
        <a:p>
          <a:endParaRPr lang="en-ZA"/>
        </a:p>
      </dgm:t>
    </dgm:pt>
    <dgm:pt modelId="{BB26D73A-AA27-4299-8475-79BF3106F872}">
      <dgm:prSet phldrT="[Text]"/>
      <dgm:spPr/>
      <dgm:t>
        <a:bodyPr/>
        <a:lstStyle/>
        <a:p>
          <a:r>
            <a:rPr lang="en-ZA" dirty="0"/>
            <a:t>Romania (1)</a:t>
          </a:r>
        </a:p>
      </dgm:t>
    </dgm:pt>
    <dgm:pt modelId="{32360971-8097-43CE-BFA0-AD1EA519314A}" type="parTrans" cxnId="{6F516DB4-ECD5-4A7C-A2B2-6286B0E2379E}">
      <dgm:prSet/>
      <dgm:spPr/>
      <dgm:t>
        <a:bodyPr/>
        <a:lstStyle/>
        <a:p>
          <a:endParaRPr lang="en-ZA"/>
        </a:p>
      </dgm:t>
    </dgm:pt>
    <dgm:pt modelId="{30364DDA-78D1-4234-A8A6-EB14F55C5862}" type="sibTrans" cxnId="{6F516DB4-ECD5-4A7C-A2B2-6286B0E2379E}">
      <dgm:prSet/>
      <dgm:spPr/>
      <dgm:t>
        <a:bodyPr/>
        <a:lstStyle/>
        <a:p>
          <a:endParaRPr lang="en-ZA"/>
        </a:p>
      </dgm:t>
    </dgm:pt>
    <dgm:pt modelId="{0A1647A9-7DB3-4013-ADB8-1989E55DB355}">
      <dgm:prSet phldrT="[Text]"/>
      <dgm:spPr/>
      <dgm:t>
        <a:bodyPr/>
        <a:lstStyle/>
        <a:p>
          <a:r>
            <a:rPr lang="en-ZA" dirty="0"/>
            <a:t>United Kingdom (1)</a:t>
          </a:r>
        </a:p>
      </dgm:t>
    </dgm:pt>
    <dgm:pt modelId="{5269629D-323F-41EC-95DF-E67FED8723F0}" type="parTrans" cxnId="{F2C94727-CDB2-4E84-908C-AFEA3D30487B}">
      <dgm:prSet/>
      <dgm:spPr/>
      <dgm:t>
        <a:bodyPr/>
        <a:lstStyle/>
        <a:p>
          <a:endParaRPr lang="en-ZA"/>
        </a:p>
      </dgm:t>
    </dgm:pt>
    <dgm:pt modelId="{D7483293-0972-4588-B51E-6D586E902EEA}" type="sibTrans" cxnId="{F2C94727-CDB2-4E84-908C-AFEA3D30487B}">
      <dgm:prSet/>
      <dgm:spPr/>
      <dgm:t>
        <a:bodyPr/>
        <a:lstStyle/>
        <a:p>
          <a:endParaRPr lang="en-ZA"/>
        </a:p>
      </dgm:t>
    </dgm:pt>
    <dgm:pt modelId="{463D7C1F-0ABE-4D07-9439-60F0E8794CCF}">
      <dgm:prSet phldrT="[Text]"/>
      <dgm:spPr/>
      <dgm:t>
        <a:bodyPr/>
        <a:lstStyle/>
        <a:p>
          <a:r>
            <a:rPr lang="en-ZA" dirty="0"/>
            <a:t>Belgium (1)</a:t>
          </a:r>
        </a:p>
      </dgm:t>
    </dgm:pt>
    <dgm:pt modelId="{BA6578F8-B248-4720-A318-829171527232}" type="parTrans" cxnId="{FB5FBAC2-7835-4BC3-A1DA-9CF5D62DDC38}">
      <dgm:prSet/>
      <dgm:spPr/>
      <dgm:t>
        <a:bodyPr/>
        <a:lstStyle/>
        <a:p>
          <a:endParaRPr lang="en-ZA"/>
        </a:p>
      </dgm:t>
    </dgm:pt>
    <dgm:pt modelId="{19AD0BE8-BE3D-475A-9F0E-6D4FA20D167D}" type="sibTrans" cxnId="{FB5FBAC2-7835-4BC3-A1DA-9CF5D62DDC38}">
      <dgm:prSet/>
      <dgm:spPr/>
      <dgm:t>
        <a:bodyPr/>
        <a:lstStyle/>
        <a:p>
          <a:endParaRPr lang="en-ZA"/>
        </a:p>
      </dgm:t>
    </dgm:pt>
    <dgm:pt modelId="{B373A964-64F0-447E-8046-DBD373D22E83}">
      <dgm:prSet phldrT="[Text]"/>
      <dgm:spPr/>
      <dgm:t>
        <a:bodyPr/>
        <a:lstStyle/>
        <a:p>
          <a:r>
            <a:rPr lang="en-ZA" dirty="0"/>
            <a:t>UK (1)</a:t>
          </a:r>
        </a:p>
      </dgm:t>
    </dgm:pt>
    <dgm:pt modelId="{BD1095D7-7493-4174-87BB-EE8CB9B3A9AA}" type="parTrans" cxnId="{E896DF66-A361-42E6-927C-16CECFE07D58}">
      <dgm:prSet/>
      <dgm:spPr/>
      <dgm:t>
        <a:bodyPr/>
        <a:lstStyle/>
        <a:p>
          <a:endParaRPr lang="en-ZA"/>
        </a:p>
      </dgm:t>
    </dgm:pt>
    <dgm:pt modelId="{ED7433FF-0CAB-4B36-9A73-748CD3407408}" type="sibTrans" cxnId="{E896DF66-A361-42E6-927C-16CECFE07D58}">
      <dgm:prSet/>
      <dgm:spPr/>
      <dgm:t>
        <a:bodyPr/>
        <a:lstStyle/>
        <a:p>
          <a:endParaRPr lang="en-ZA"/>
        </a:p>
      </dgm:t>
    </dgm:pt>
    <dgm:pt modelId="{50B3C03A-EEF6-4E0B-8AD4-812A039070AB}" type="pres">
      <dgm:prSet presAssocID="{C9DC4F3A-28CB-46EB-A28E-114408B5B1C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4287AB5-1632-462E-B173-C925DB3070B9}" type="pres">
      <dgm:prSet presAssocID="{022D478F-2B39-4BCB-A2CE-78189CF7C7B1}" presName="root1" presStyleCnt="0"/>
      <dgm:spPr/>
    </dgm:pt>
    <dgm:pt modelId="{15815321-0EB0-4512-A786-8D7C80662724}" type="pres">
      <dgm:prSet presAssocID="{022D478F-2B39-4BCB-A2CE-78189CF7C7B1}" presName="LevelOneTextNode" presStyleLbl="node0" presStyleIdx="0" presStyleCnt="1" custScaleX="148175">
        <dgm:presLayoutVars>
          <dgm:chPref val="3"/>
        </dgm:presLayoutVars>
      </dgm:prSet>
      <dgm:spPr/>
    </dgm:pt>
    <dgm:pt modelId="{5C740B48-8F84-44FF-90D2-267C9F68D9D4}" type="pres">
      <dgm:prSet presAssocID="{022D478F-2B39-4BCB-A2CE-78189CF7C7B1}" presName="level2hierChild" presStyleCnt="0"/>
      <dgm:spPr/>
    </dgm:pt>
    <dgm:pt modelId="{3CA460D0-07C1-4952-9832-876868C821FC}" type="pres">
      <dgm:prSet presAssocID="{CB16B731-4D01-44C0-93F7-86982757C1DC}" presName="conn2-1" presStyleLbl="parChTrans1D2" presStyleIdx="0" presStyleCnt="11"/>
      <dgm:spPr/>
    </dgm:pt>
    <dgm:pt modelId="{04BDFCF0-8A9D-4B5F-9175-8D578FF98CDE}" type="pres">
      <dgm:prSet presAssocID="{CB16B731-4D01-44C0-93F7-86982757C1DC}" presName="connTx" presStyleLbl="parChTrans1D2" presStyleIdx="0" presStyleCnt="11"/>
      <dgm:spPr/>
    </dgm:pt>
    <dgm:pt modelId="{0132DF0D-78F7-4B0C-BB97-C918607FE65F}" type="pres">
      <dgm:prSet presAssocID="{A1A229CA-FE32-491F-B6FA-DA526187B714}" presName="root2" presStyleCnt="0"/>
      <dgm:spPr/>
    </dgm:pt>
    <dgm:pt modelId="{E9D6E542-7E69-4C08-BF51-8BA390E1833D}" type="pres">
      <dgm:prSet presAssocID="{A1A229CA-FE32-491F-B6FA-DA526187B714}" presName="LevelTwoTextNode" presStyleLbl="node2" presStyleIdx="0" presStyleCnt="11">
        <dgm:presLayoutVars>
          <dgm:chPref val="3"/>
        </dgm:presLayoutVars>
      </dgm:prSet>
      <dgm:spPr/>
    </dgm:pt>
    <dgm:pt modelId="{C3CAE205-32BA-4FC9-ACAA-2235FCA8B0C0}" type="pres">
      <dgm:prSet presAssocID="{A1A229CA-FE32-491F-B6FA-DA526187B714}" presName="level3hierChild" presStyleCnt="0"/>
      <dgm:spPr/>
    </dgm:pt>
    <dgm:pt modelId="{0DC1E8A1-F26B-43C2-85F0-85CAEC5EEA45}" type="pres">
      <dgm:prSet presAssocID="{C1D61274-5D5F-47ED-B039-86BFBBF509C1}" presName="conn2-1" presStyleLbl="parChTrans1D2" presStyleIdx="1" presStyleCnt="11"/>
      <dgm:spPr/>
    </dgm:pt>
    <dgm:pt modelId="{2130D595-B5C6-4485-B537-BD30D522A68D}" type="pres">
      <dgm:prSet presAssocID="{C1D61274-5D5F-47ED-B039-86BFBBF509C1}" presName="connTx" presStyleLbl="parChTrans1D2" presStyleIdx="1" presStyleCnt="11"/>
      <dgm:spPr/>
    </dgm:pt>
    <dgm:pt modelId="{E2A2F675-AEB5-44DD-BCCF-5AEC7CB0A5D7}" type="pres">
      <dgm:prSet presAssocID="{9FB962DD-A19E-4ECB-8CA6-4B187EB034AE}" presName="root2" presStyleCnt="0"/>
      <dgm:spPr/>
    </dgm:pt>
    <dgm:pt modelId="{6DF9ED0A-A128-4839-9093-71380AF530D6}" type="pres">
      <dgm:prSet presAssocID="{9FB962DD-A19E-4ECB-8CA6-4B187EB034AE}" presName="LevelTwoTextNode" presStyleLbl="node2" presStyleIdx="1" presStyleCnt="11">
        <dgm:presLayoutVars>
          <dgm:chPref val="3"/>
        </dgm:presLayoutVars>
      </dgm:prSet>
      <dgm:spPr/>
    </dgm:pt>
    <dgm:pt modelId="{3D174ED6-2F60-40E9-B8A6-43ED653FF984}" type="pres">
      <dgm:prSet presAssocID="{9FB962DD-A19E-4ECB-8CA6-4B187EB034AE}" presName="level3hierChild" presStyleCnt="0"/>
      <dgm:spPr/>
    </dgm:pt>
    <dgm:pt modelId="{3DDD392A-1864-4223-BD9C-39322791FB6D}" type="pres">
      <dgm:prSet presAssocID="{1116730F-45F0-4839-AA08-460D73359CEB}" presName="conn2-1" presStyleLbl="parChTrans1D2" presStyleIdx="2" presStyleCnt="11"/>
      <dgm:spPr/>
    </dgm:pt>
    <dgm:pt modelId="{3F245404-7BA5-4589-BC41-3B60F3C72320}" type="pres">
      <dgm:prSet presAssocID="{1116730F-45F0-4839-AA08-460D73359CEB}" presName="connTx" presStyleLbl="parChTrans1D2" presStyleIdx="2" presStyleCnt="11"/>
      <dgm:spPr/>
    </dgm:pt>
    <dgm:pt modelId="{99C4DF12-F9F8-457E-BEF3-DBC8F75D34BB}" type="pres">
      <dgm:prSet presAssocID="{93FFCA9E-DF7F-418E-91D2-179C44EE8506}" presName="root2" presStyleCnt="0"/>
      <dgm:spPr/>
    </dgm:pt>
    <dgm:pt modelId="{D2C27538-C79B-4A58-BA07-7F12DF371A99}" type="pres">
      <dgm:prSet presAssocID="{93FFCA9E-DF7F-418E-91D2-179C44EE8506}" presName="LevelTwoTextNode" presStyleLbl="node2" presStyleIdx="2" presStyleCnt="11">
        <dgm:presLayoutVars>
          <dgm:chPref val="3"/>
        </dgm:presLayoutVars>
      </dgm:prSet>
      <dgm:spPr/>
    </dgm:pt>
    <dgm:pt modelId="{66E04E80-1F81-49DF-9DB9-61D37D9676B1}" type="pres">
      <dgm:prSet presAssocID="{93FFCA9E-DF7F-418E-91D2-179C44EE8506}" presName="level3hierChild" presStyleCnt="0"/>
      <dgm:spPr/>
    </dgm:pt>
    <dgm:pt modelId="{68D5C761-201A-453E-AE0F-A8BC8840870E}" type="pres">
      <dgm:prSet presAssocID="{33C9CB9E-530C-4A6C-A48B-035D7D3EF77F}" presName="conn2-1" presStyleLbl="parChTrans1D2" presStyleIdx="3" presStyleCnt="11"/>
      <dgm:spPr/>
    </dgm:pt>
    <dgm:pt modelId="{377D77FE-8A72-4E1B-8163-517C7D2282CF}" type="pres">
      <dgm:prSet presAssocID="{33C9CB9E-530C-4A6C-A48B-035D7D3EF77F}" presName="connTx" presStyleLbl="parChTrans1D2" presStyleIdx="3" presStyleCnt="11"/>
      <dgm:spPr/>
    </dgm:pt>
    <dgm:pt modelId="{79B40C2D-357B-4376-B37A-E221D87C764A}" type="pres">
      <dgm:prSet presAssocID="{19D1E9D7-B22E-4F55-88BA-CC48A4D66093}" presName="root2" presStyleCnt="0"/>
      <dgm:spPr/>
    </dgm:pt>
    <dgm:pt modelId="{2963116F-D827-4D29-B04B-E53222C43511}" type="pres">
      <dgm:prSet presAssocID="{19D1E9D7-B22E-4F55-88BA-CC48A4D66093}" presName="LevelTwoTextNode" presStyleLbl="node2" presStyleIdx="3" presStyleCnt="11">
        <dgm:presLayoutVars>
          <dgm:chPref val="3"/>
        </dgm:presLayoutVars>
      </dgm:prSet>
      <dgm:spPr/>
    </dgm:pt>
    <dgm:pt modelId="{3CA370F9-E6A3-4301-B20B-193F5A829480}" type="pres">
      <dgm:prSet presAssocID="{19D1E9D7-B22E-4F55-88BA-CC48A4D66093}" presName="level3hierChild" presStyleCnt="0"/>
      <dgm:spPr/>
    </dgm:pt>
    <dgm:pt modelId="{0016480E-32FC-4AA4-B205-6A9DEFFCA001}" type="pres">
      <dgm:prSet presAssocID="{CEAAFEE5-3BE8-4C9F-9EA3-53261DFD186D}" presName="conn2-1" presStyleLbl="parChTrans1D2" presStyleIdx="4" presStyleCnt="11"/>
      <dgm:spPr/>
    </dgm:pt>
    <dgm:pt modelId="{D219C333-21D2-416A-ADCF-A433AFDD54F8}" type="pres">
      <dgm:prSet presAssocID="{CEAAFEE5-3BE8-4C9F-9EA3-53261DFD186D}" presName="connTx" presStyleLbl="parChTrans1D2" presStyleIdx="4" presStyleCnt="11"/>
      <dgm:spPr/>
    </dgm:pt>
    <dgm:pt modelId="{17DC1F09-03CF-4B11-95FB-6DAF87C0B1FA}" type="pres">
      <dgm:prSet presAssocID="{1F9C4827-8D67-4CFA-AFC4-4A3E404D1308}" presName="root2" presStyleCnt="0"/>
      <dgm:spPr/>
    </dgm:pt>
    <dgm:pt modelId="{C4277C7C-077D-4143-9975-E326DDA317A6}" type="pres">
      <dgm:prSet presAssocID="{1F9C4827-8D67-4CFA-AFC4-4A3E404D1308}" presName="LevelTwoTextNode" presStyleLbl="node2" presStyleIdx="4" presStyleCnt="11">
        <dgm:presLayoutVars>
          <dgm:chPref val="3"/>
        </dgm:presLayoutVars>
      </dgm:prSet>
      <dgm:spPr/>
    </dgm:pt>
    <dgm:pt modelId="{38DB40DE-9C47-4245-8AA6-6BA6EE2C980A}" type="pres">
      <dgm:prSet presAssocID="{1F9C4827-8D67-4CFA-AFC4-4A3E404D1308}" presName="level3hierChild" presStyleCnt="0"/>
      <dgm:spPr/>
    </dgm:pt>
    <dgm:pt modelId="{9C963A29-89A2-473A-AC56-4379466CA4EE}" type="pres">
      <dgm:prSet presAssocID="{BF7A9AC6-EBF7-45CF-AA5F-1FF6BE9797CF}" presName="conn2-1" presStyleLbl="parChTrans1D2" presStyleIdx="5" presStyleCnt="11"/>
      <dgm:spPr/>
    </dgm:pt>
    <dgm:pt modelId="{68753364-9CC3-4517-8D3C-B75AB75BB67F}" type="pres">
      <dgm:prSet presAssocID="{BF7A9AC6-EBF7-45CF-AA5F-1FF6BE9797CF}" presName="connTx" presStyleLbl="parChTrans1D2" presStyleIdx="5" presStyleCnt="11"/>
      <dgm:spPr/>
    </dgm:pt>
    <dgm:pt modelId="{8961D3AE-1682-403F-8923-D1AD02396239}" type="pres">
      <dgm:prSet presAssocID="{E07B6053-E7B0-4824-B6A7-C52B6F30A309}" presName="root2" presStyleCnt="0"/>
      <dgm:spPr/>
    </dgm:pt>
    <dgm:pt modelId="{B05C0DDA-9890-4920-A4CC-1BC4E8B822E7}" type="pres">
      <dgm:prSet presAssocID="{E07B6053-E7B0-4824-B6A7-C52B6F30A309}" presName="LevelTwoTextNode" presStyleLbl="node2" presStyleIdx="5" presStyleCnt="11">
        <dgm:presLayoutVars>
          <dgm:chPref val="3"/>
        </dgm:presLayoutVars>
      </dgm:prSet>
      <dgm:spPr/>
    </dgm:pt>
    <dgm:pt modelId="{3B166194-494D-4155-8FD1-70D7488E8000}" type="pres">
      <dgm:prSet presAssocID="{E07B6053-E7B0-4824-B6A7-C52B6F30A309}" presName="level3hierChild" presStyleCnt="0"/>
      <dgm:spPr/>
    </dgm:pt>
    <dgm:pt modelId="{4734DF90-6602-47A9-9E47-1560C3EDEEED}" type="pres">
      <dgm:prSet presAssocID="{4E790ECE-51B0-4502-8CDC-3739B9DE672F}" presName="conn2-1" presStyleLbl="parChTrans1D2" presStyleIdx="6" presStyleCnt="11"/>
      <dgm:spPr/>
    </dgm:pt>
    <dgm:pt modelId="{2105968D-5E80-42A2-AA53-92AF4320443B}" type="pres">
      <dgm:prSet presAssocID="{4E790ECE-51B0-4502-8CDC-3739B9DE672F}" presName="connTx" presStyleLbl="parChTrans1D2" presStyleIdx="6" presStyleCnt="11"/>
      <dgm:spPr/>
    </dgm:pt>
    <dgm:pt modelId="{8AF9DC52-D024-4EA1-AA36-312F3F5741C2}" type="pres">
      <dgm:prSet presAssocID="{4ABE4D33-1443-4B67-93E6-7D744845713B}" presName="root2" presStyleCnt="0"/>
      <dgm:spPr/>
    </dgm:pt>
    <dgm:pt modelId="{10EEA3AA-3772-4FBA-B4EC-64A6DC1733FC}" type="pres">
      <dgm:prSet presAssocID="{4ABE4D33-1443-4B67-93E6-7D744845713B}" presName="LevelTwoTextNode" presStyleLbl="node2" presStyleIdx="6" presStyleCnt="11">
        <dgm:presLayoutVars>
          <dgm:chPref val="3"/>
        </dgm:presLayoutVars>
      </dgm:prSet>
      <dgm:spPr/>
    </dgm:pt>
    <dgm:pt modelId="{A81A592D-9B8E-45F4-BCC7-512D4FDD9E4B}" type="pres">
      <dgm:prSet presAssocID="{4ABE4D33-1443-4B67-93E6-7D744845713B}" presName="level3hierChild" presStyleCnt="0"/>
      <dgm:spPr/>
    </dgm:pt>
    <dgm:pt modelId="{1243665D-9B63-444F-AB58-0355E1EFF25A}" type="pres">
      <dgm:prSet presAssocID="{32360971-8097-43CE-BFA0-AD1EA519314A}" presName="conn2-1" presStyleLbl="parChTrans1D2" presStyleIdx="7" presStyleCnt="11"/>
      <dgm:spPr/>
    </dgm:pt>
    <dgm:pt modelId="{6D94157A-7C69-49A0-972A-2691A456B05B}" type="pres">
      <dgm:prSet presAssocID="{32360971-8097-43CE-BFA0-AD1EA519314A}" presName="connTx" presStyleLbl="parChTrans1D2" presStyleIdx="7" presStyleCnt="11"/>
      <dgm:spPr/>
    </dgm:pt>
    <dgm:pt modelId="{EEA70003-341A-460C-969E-3ED5375A8FC1}" type="pres">
      <dgm:prSet presAssocID="{BB26D73A-AA27-4299-8475-79BF3106F872}" presName="root2" presStyleCnt="0"/>
      <dgm:spPr/>
    </dgm:pt>
    <dgm:pt modelId="{F8D6107A-0C24-4AEF-93E4-A510C06A6C3F}" type="pres">
      <dgm:prSet presAssocID="{BB26D73A-AA27-4299-8475-79BF3106F872}" presName="LevelTwoTextNode" presStyleLbl="node2" presStyleIdx="7" presStyleCnt="11">
        <dgm:presLayoutVars>
          <dgm:chPref val="3"/>
        </dgm:presLayoutVars>
      </dgm:prSet>
      <dgm:spPr/>
    </dgm:pt>
    <dgm:pt modelId="{D9CCD218-D95E-4B22-B72E-485CBCF21BC1}" type="pres">
      <dgm:prSet presAssocID="{BB26D73A-AA27-4299-8475-79BF3106F872}" presName="level3hierChild" presStyleCnt="0"/>
      <dgm:spPr/>
    </dgm:pt>
    <dgm:pt modelId="{2EBDB095-B861-491A-9604-25DAD68094DC}" type="pres">
      <dgm:prSet presAssocID="{5269629D-323F-41EC-95DF-E67FED8723F0}" presName="conn2-1" presStyleLbl="parChTrans1D2" presStyleIdx="8" presStyleCnt="11"/>
      <dgm:spPr/>
    </dgm:pt>
    <dgm:pt modelId="{CD7DF826-F94C-4C48-A5EE-705872742C0D}" type="pres">
      <dgm:prSet presAssocID="{5269629D-323F-41EC-95DF-E67FED8723F0}" presName="connTx" presStyleLbl="parChTrans1D2" presStyleIdx="8" presStyleCnt="11"/>
      <dgm:spPr/>
    </dgm:pt>
    <dgm:pt modelId="{E404C17A-BAE2-444F-932F-487E59D29B99}" type="pres">
      <dgm:prSet presAssocID="{0A1647A9-7DB3-4013-ADB8-1989E55DB355}" presName="root2" presStyleCnt="0"/>
      <dgm:spPr/>
    </dgm:pt>
    <dgm:pt modelId="{605C5AA7-E5C6-48B5-BD51-18AD982E7E4C}" type="pres">
      <dgm:prSet presAssocID="{0A1647A9-7DB3-4013-ADB8-1989E55DB355}" presName="LevelTwoTextNode" presStyleLbl="node2" presStyleIdx="8" presStyleCnt="11">
        <dgm:presLayoutVars>
          <dgm:chPref val="3"/>
        </dgm:presLayoutVars>
      </dgm:prSet>
      <dgm:spPr/>
    </dgm:pt>
    <dgm:pt modelId="{642849B3-0924-467F-8D93-25E040FE6994}" type="pres">
      <dgm:prSet presAssocID="{0A1647A9-7DB3-4013-ADB8-1989E55DB355}" presName="level3hierChild" presStyleCnt="0"/>
      <dgm:spPr/>
    </dgm:pt>
    <dgm:pt modelId="{8A1B7B9B-CB13-4267-8BF2-FB11C146C8BE}" type="pres">
      <dgm:prSet presAssocID="{BA6578F8-B248-4720-A318-829171527232}" presName="conn2-1" presStyleLbl="parChTrans1D2" presStyleIdx="9" presStyleCnt="11"/>
      <dgm:spPr/>
    </dgm:pt>
    <dgm:pt modelId="{900BEFB7-8AED-4840-992F-45E26841F421}" type="pres">
      <dgm:prSet presAssocID="{BA6578F8-B248-4720-A318-829171527232}" presName="connTx" presStyleLbl="parChTrans1D2" presStyleIdx="9" presStyleCnt="11"/>
      <dgm:spPr/>
    </dgm:pt>
    <dgm:pt modelId="{26FCAE2F-42E4-4FDD-9766-AE6CE4B6C8A7}" type="pres">
      <dgm:prSet presAssocID="{463D7C1F-0ABE-4D07-9439-60F0E8794CCF}" presName="root2" presStyleCnt="0"/>
      <dgm:spPr/>
    </dgm:pt>
    <dgm:pt modelId="{4BA3B0C3-D65F-425B-98CA-4A1C9D49B472}" type="pres">
      <dgm:prSet presAssocID="{463D7C1F-0ABE-4D07-9439-60F0E8794CCF}" presName="LevelTwoTextNode" presStyleLbl="node2" presStyleIdx="9" presStyleCnt="11">
        <dgm:presLayoutVars>
          <dgm:chPref val="3"/>
        </dgm:presLayoutVars>
      </dgm:prSet>
      <dgm:spPr/>
    </dgm:pt>
    <dgm:pt modelId="{F53A35BC-20E0-446E-BE84-26D72182107D}" type="pres">
      <dgm:prSet presAssocID="{463D7C1F-0ABE-4D07-9439-60F0E8794CCF}" presName="level3hierChild" presStyleCnt="0"/>
      <dgm:spPr/>
    </dgm:pt>
    <dgm:pt modelId="{A1097F89-7589-4029-B3A7-30836DEF167D}" type="pres">
      <dgm:prSet presAssocID="{BD1095D7-7493-4174-87BB-EE8CB9B3A9AA}" presName="conn2-1" presStyleLbl="parChTrans1D2" presStyleIdx="10" presStyleCnt="11"/>
      <dgm:spPr/>
    </dgm:pt>
    <dgm:pt modelId="{C3110D29-F1FE-4185-9051-35F21AE98B9E}" type="pres">
      <dgm:prSet presAssocID="{BD1095D7-7493-4174-87BB-EE8CB9B3A9AA}" presName="connTx" presStyleLbl="parChTrans1D2" presStyleIdx="10" presStyleCnt="11"/>
      <dgm:spPr/>
    </dgm:pt>
    <dgm:pt modelId="{D436F9CE-33B8-4C21-992D-FAA24B146BE1}" type="pres">
      <dgm:prSet presAssocID="{B373A964-64F0-447E-8046-DBD373D22E83}" presName="root2" presStyleCnt="0"/>
      <dgm:spPr/>
    </dgm:pt>
    <dgm:pt modelId="{B5614450-DE80-4502-BCCF-369320B8A395}" type="pres">
      <dgm:prSet presAssocID="{B373A964-64F0-447E-8046-DBD373D22E83}" presName="LevelTwoTextNode" presStyleLbl="node2" presStyleIdx="10" presStyleCnt="11">
        <dgm:presLayoutVars>
          <dgm:chPref val="3"/>
        </dgm:presLayoutVars>
      </dgm:prSet>
      <dgm:spPr/>
    </dgm:pt>
    <dgm:pt modelId="{B8C6763A-9F27-4857-B4CC-2AF738C0D4D1}" type="pres">
      <dgm:prSet presAssocID="{B373A964-64F0-447E-8046-DBD373D22E83}" presName="level3hierChild" presStyleCnt="0"/>
      <dgm:spPr/>
    </dgm:pt>
  </dgm:ptLst>
  <dgm:cxnLst>
    <dgm:cxn modelId="{8FD1B602-262B-48F3-807B-14AEB032441E}" srcId="{022D478F-2B39-4BCB-A2CE-78189CF7C7B1}" destId="{1F9C4827-8D67-4CFA-AFC4-4A3E404D1308}" srcOrd="4" destOrd="0" parTransId="{CEAAFEE5-3BE8-4C9F-9EA3-53261DFD186D}" sibTransId="{59886AEA-6042-4729-92E9-2727027EE363}"/>
    <dgm:cxn modelId="{1ADB0717-CC88-4D6C-AE93-DC197FD5A154}" type="presOf" srcId="{9FB962DD-A19E-4ECB-8CA6-4B187EB034AE}" destId="{6DF9ED0A-A128-4839-9093-71380AF530D6}" srcOrd="0" destOrd="0" presId="urn:microsoft.com/office/officeart/2008/layout/HorizontalMultiLevelHierarchy"/>
    <dgm:cxn modelId="{2002D018-D333-4039-A8AF-C1A5A10CE932}" type="presOf" srcId="{4E790ECE-51B0-4502-8CDC-3739B9DE672F}" destId="{4734DF90-6602-47A9-9E47-1560C3EDEEED}" srcOrd="0" destOrd="0" presId="urn:microsoft.com/office/officeart/2008/layout/HorizontalMultiLevelHierarchy"/>
    <dgm:cxn modelId="{A695D21A-F870-4F13-9214-CA03F6D02719}" srcId="{022D478F-2B39-4BCB-A2CE-78189CF7C7B1}" destId="{93FFCA9E-DF7F-418E-91D2-179C44EE8506}" srcOrd="2" destOrd="0" parTransId="{1116730F-45F0-4839-AA08-460D73359CEB}" sibTransId="{9E0DFD4D-3D0E-4AEA-9D7B-1CE483490C80}"/>
    <dgm:cxn modelId="{87A5331E-55AB-4E98-B182-8159994C1214}" type="presOf" srcId="{C1D61274-5D5F-47ED-B039-86BFBBF509C1}" destId="{2130D595-B5C6-4485-B537-BD30D522A68D}" srcOrd="1" destOrd="0" presId="urn:microsoft.com/office/officeart/2008/layout/HorizontalMultiLevelHierarchy"/>
    <dgm:cxn modelId="{B78F4D1E-7604-4882-B49A-46003072EBD3}" type="presOf" srcId="{0A1647A9-7DB3-4013-ADB8-1989E55DB355}" destId="{605C5AA7-E5C6-48B5-BD51-18AD982E7E4C}" srcOrd="0" destOrd="0" presId="urn:microsoft.com/office/officeart/2008/layout/HorizontalMultiLevelHierarchy"/>
    <dgm:cxn modelId="{03CC3920-746C-4512-BA89-122DB53FA65D}" type="presOf" srcId="{BF7A9AC6-EBF7-45CF-AA5F-1FF6BE9797CF}" destId="{9C963A29-89A2-473A-AC56-4379466CA4EE}" srcOrd="0" destOrd="0" presId="urn:microsoft.com/office/officeart/2008/layout/HorizontalMultiLevelHierarchy"/>
    <dgm:cxn modelId="{4C378420-8728-47CD-9858-1B7FDF12CDAD}" srcId="{022D478F-2B39-4BCB-A2CE-78189CF7C7B1}" destId="{4ABE4D33-1443-4B67-93E6-7D744845713B}" srcOrd="6" destOrd="0" parTransId="{4E790ECE-51B0-4502-8CDC-3739B9DE672F}" sibTransId="{57900853-2DAA-4B2C-8ACB-7BD7C7A30C30}"/>
    <dgm:cxn modelId="{C61F0E23-C9A8-484E-A076-3AA184CA4EE5}" type="presOf" srcId="{BB26D73A-AA27-4299-8475-79BF3106F872}" destId="{F8D6107A-0C24-4AEF-93E4-A510C06A6C3F}" srcOrd="0" destOrd="0" presId="urn:microsoft.com/office/officeart/2008/layout/HorizontalMultiLevelHierarchy"/>
    <dgm:cxn modelId="{64070E27-5F99-4FD9-A3FC-AFBC17FA3942}" type="presOf" srcId="{BF7A9AC6-EBF7-45CF-AA5F-1FF6BE9797CF}" destId="{68753364-9CC3-4517-8D3C-B75AB75BB67F}" srcOrd="1" destOrd="0" presId="urn:microsoft.com/office/officeart/2008/layout/HorizontalMultiLevelHierarchy"/>
    <dgm:cxn modelId="{F2C94727-CDB2-4E84-908C-AFEA3D30487B}" srcId="{022D478F-2B39-4BCB-A2CE-78189CF7C7B1}" destId="{0A1647A9-7DB3-4013-ADB8-1989E55DB355}" srcOrd="8" destOrd="0" parTransId="{5269629D-323F-41EC-95DF-E67FED8723F0}" sibTransId="{D7483293-0972-4588-B51E-6D586E902EEA}"/>
    <dgm:cxn modelId="{5D70C328-1F08-49FC-9CB4-D3549B1BF318}" type="presOf" srcId="{4ABE4D33-1443-4B67-93E6-7D744845713B}" destId="{10EEA3AA-3772-4FBA-B4EC-64A6DC1733FC}" srcOrd="0" destOrd="0" presId="urn:microsoft.com/office/officeart/2008/layout/HorizontalMultiLevelHierarchy"/>
    <dgm:cxn modelId="{22E6CC31-3A92-491E-945A-4F229EA1E021}" type="presOf" srcId="{CB16B731-4D01-44C0-93F7-86982757C1DC}" destId="{3CA460D0-07C1-4952-9832-876868C821FC}" srcOrd="0" destOrd="0" presId="urn:microsoft.com/office/officeart/2008/layout/HorizontalMultiLevelHierarchy"/>
    <dgm:cxn modelId="{39551534-5E25-4642-9D3D-2E8A8A4874C5}" type="presOf" srcId="{022D478F-2B39-4BCB-A2CE-78189CF7C7B1}" destId="{15815321-0EB0-4512-A786-8D7C80662724}" srcOrd="0" destOrd="0" presId="urn:microsoft.com/office/officeart/2008/layout/HorizontalMultiLevelHierarchy"/>
    <dgm:cxn modelId="{75AAB735-C169-435C-B4BB-24761AF7D15B}" type="presOf" srcId="{B373A964-64F0-447E-8046-DBD373D22E83}" destId="{B5614450-DE80-4502-BCCF-369320B8A395}" srcOrd="0" destOrd="0" presId="urn:microsoft.com/office/officeart/2008/layout/HorizontalMultiLevelHierarchy"/>
    <dgm:cxn modelId="{347EC938-2A14-45C3-AC7E-DC66927A05C2}" type="presOf" srcId="{C9DC4F3A-28CB-46EB-A28E-114408B5B1CE}" destId="{50B3C03A-EEF6-4E0B-8AD4-812A039070AB}" srcOrd="0" destOrd="0" presId="urn:microsoft.com/office/officeart/2008/layout/HorizontalMultiLevelHierarchy"/>
    <dgm:cxn modelId="{3EBC0C40-F07B-47E3-85E6-BD6B4666F1CF}" type="presOf" srcId="{A1A229CA-FE32-491F-B6FA-DA526187B714}" destId="{E9D6E542-7E69-4C08-BF51-8BA390E1833D}" srcOrd="0" destOrd="0" presId="urn:microsoft.com/office/officeart/2008/layout/HorizontalMultiLevelHierarchy"/>
    <dgm:cxn modelId="{AC927941-7C6F-4078-97E7-1773BA9F7B8A}" type="presOf" srcId="{5269629D-323F-41EC-95DF-E67FED8723F0}" destId="{2EBDB095-B861-491A-9604-25DAD68094DC}" srcOrd="0" destOrd="0" presId="urn:microsoft.com/office/officeart/2008/layout/HorizontalMultiLevelHierarchy"/>
    <dgm:cxn modelId="{D24A2142-F09B-452B-9DF8-30B4BE849620}" type="presOf" srcId="{BA6578F8-B248-4720-A318-829171527232}" destId="{900BEFB7-8AED-4840-992F-45E26841F421}" srcOrd="1" destOrd="0" presId="urn:microsoft.com/office/officeart/2008/layout/HorizontalMultiLevelHierarchy"/>
    <dgm:cxn modelId="{DB41A656-B06E-4EE3-ABCF-E3938EE32D0C}" type="presOf" srcId="{C1D61274-5D5F-47ED-B039-86BFBBF509C1}" destId="{0DC1E8A1-F26B-43C2-85F0-85CAEC5EEA45}" srcOrd="0" destOrd="0" presId="urn:microsoft.com/office/officeart/2008/layout/HorizontalMultiLevelHierarchy"/>
    <dgm:cxn modelId="{AA87C056-743A-42DE-A410-E8EF120B619C}" type="presOf" srcId="{CB16B731-4D01-44C0-93F7-86982757C1DC}" destId="{04BDFCF0-8A9D-4B5F-9175-8D578FF98CDE}" srcOrd="1" destOrd="0" presId="urn:microsoft.com/office/officeart/2008/layout/HorizontalMultiLevelHierarchy"/>
    <dgm:cxn modelId="{10A92157-4909-48E3-93D0-29932A1C1C07}" type="presOf" srcId="{4E790ECE-51B0-4502-8CDC-3739B9DE672F}" destId="{2105968D-5E80-42A2-AA53-92AF4320443B}" srcOrd="1" destOrd="0" presId="urn:microsoft.com/office/officeart/2008/layout/HorizontalMultiLevelHierarchy"/>
    <dgm:cxn modelId="{96731E5A-5F44-4D57-A8F8-B28407EB96B4}" srcId="{022D478F-2B39-4BCB-A2CE-78189CF7C7B1}" destId="{9FB962DD-A19E-4ECB-8CA6-4B187EB034AE}" srcOrd="1" destOrd="0" parTransId="{C1D61274-5D5F-47ED-B039-86BFBBF509C1}" sibTransId="{BE42E212-5F0A-4F96-BDDA-9D85DC896AF5}"/>
    <dgm:cxn modelId="{E896DF66-A361-42E6-927C-16CECFE07D58}" srcId="{022D478F-2B39-4BCB-A2CE-78189CF7C7B1}" destId="{B373A964-64F0-447E-8046-DBD373D22E83}" srcOrd="10" destOrd="0" parTransId="{BD1095D7-7493-4174-87BB-EE8CB9B3A9AA}" sibTransId="{ED7433FF-0CAB-4B36-9A73-748CD3407408}"/>
    <dgm:cxn modelId="{4A91EC6D-5E4D-42DF-A235-6A1B0E350023}" type="presOf" srcId="{93FFCA9E-DF7F-418E-91D2-179C44EE8506}" destId="{D2C27538-C79B-4A58-BA07-7F12DF371A99}" srcOrd="0" destOrd="0" presId="urn:microsoft.com/office/officeart/2008/layout/HorizontalMultiLevelHierarchy"/>
    <dgm:cxn modelId="{E06E7071-19B1-4C04-A6A6-EB11E3F08662}" type="presOf" srcId="{CEAAFEE5-3BE8-4C9F-9EA3-53261DFD186D}" destId="{D219C333-21D2-416A-ADCF-A433AFDD54F8}" srcOrd="1" destOrd="0" presId="urn:microsoft.com/office/officeart/2008/layout/HorizontalMultiLevelHierarchy"/>
    <dgm:cxn modelId="{20229378-6981-4732-B7BE-839420A3A851}" type="presOf" srcId="{5269629D-323F-41EC-95DF-E67FED8723F0}" destId="{CD7DF826-F94C-4C48-A5EE-705872742C0D}" srcOrd="1" destOrd="0" presId="urn:microsoft.com/office/officeart/2008/layout/HorizontalMultiLevelHierarchy"/>
    <dgm:cxn modelId="{0B8E2E82-6DD2-4663-AE4A-B679E7610898}" type="presOf" srcId="{1F9C4827-8D67-4CFA-AFC4-4A3E404D1308}" destId="{C4277C7C-077D-4143-9975-E326DDA317A6}" srcOrd="0" destOrd="0" presId="urn:microsoft.com/office/officeart/2008/layout/HorizontalMultiLevelHierarchy"/>
    <dgm:cxn modelId="{2915EF83-4DB8-4543-9B3E-03DF0478EC20}" srcId="{C9DC4F3A-28CB-46EB-A28E-114408B5B1CE}" destId="{022D478F-2B39-4BCB-A2CE-78189CF7C7B1}" srcOrd="0" destOrd="0" parTransId="{FC498F71-2D19-487C-A6CC-4018D377C7F6}" sibTransId="{645B937A-05CF-464A-BE03-1154A20D4B37}"/>
    <dgm:cxn modelId="{CDF3778C-355C-4022-8450-FF688F013DB4}" type="presOf" srcId="{19D1E9D7-B22E-4F55-88BA-CC48A4D66093}" destId="{2963116F-D827-4D29-B04B-E53222C43511}" srcOrd="0" destOrd="0" presId="urn:microsoft.com/office/officeart/2008/layout/HorizontalMultiLevelHierarchy"/>
    <dgm:cxn modelId="{6C2EAE8D-9FAE-46FD-BE17-0331E1143245}" type="presOf" srcId="{33C9CB9E-530C-4A6C-A48B-035D7D3EF77F}" destId="{68D5C761-201A-453E-AE0F-A8BC8840870E}" srcOrd="0" destOrd="0" presId="urn:microsoft.com/office/officeart/2008/layout/HorizontalMultiLevelHierarchy"/>
    <dgm:cxn modelId="{1274C18D-9A0A-4183-B2B3-51DC4CD78271}" srcId="{022D478F-2B39-4BCB-A2CE-78189CF7C7B1}" destId="{E07B6053-E7B0-4824-B6A7-C52B6F30A309}" srcOrd="5" destOrd="0" parTransId="{BF7A9AC6-EBF7-45CF-AA5F-1FF6BE9797CF}" sibTransId="{3B2CFC9C-E6F3-46B5-A00F-5A957065571C}"/>
    <dgm:cxn modelId="{40CE718F-F351-4925-9CFD-59ED7C0A23C0}" type="presOf" srcId="{BD1095D7-7493-4174-87BB-EE8CB9B3A9AA}" destId="{A1097F89-7589-4029-B3A7-30836DEF167D}" srcOrd="0" destOrd="0" presId="urn:microsoft.com/office/officeart/2008/layout/HorizontalMultiLevelHierarchy"/>
    <dgm:cxn modelId="{6417EE98-7D46-41E4-8527-38D2EE2EA462}" srcId="{022D478F-2B39-4BCB-A2CE-78189CF7C7B1}" destId="{19D1E9D7-B22E-4F55-88BA-CC48A4D66093}" srcOrd="3" destOrd="0" parTransId="{33C9CB9E-530C-4A6C-A48B-035D7D3EF77F}" sibTransId="{70A39268-66F6-4181-A03B-E2B91D9436C9}"/>
    <dgm:cxn modelId="{11832199-6D90-4E93-A64C-B01E90310411}" type="presOf" srcId="{BD1095D7-7493-4174-87BB-EE8CB9B3A9AA}" destId="{C3110D29-F1FE-4185-9051-35F21AE98B9E}" srcOrd="1" destOrd="0" presId="urn:microsoft.com/office/officeart/2008/layout/HorizontalMultiLevelHierarchy"/>
    <dgm:cxn modelId="{D557B4B1-0066-48E5-B994-75FEF4A4B605}" type="presOf" srcId="{1116730F-45F0-4839-AA08-460D73359CEB}" destId="{3DDD392A-1864-4223-BD9C-39322791FB6D}" srcOrd="0" destOrd="0" presId="urn:microsoft.com/office/officeart/2008/layout/HorizontalMultiLevelHierarchy"/>
    <dgm:cxn modelId="{6F516DB4-ECD5-4A7C-A2B2-6286B0E2379E}" srcId="{022D478F-2B39-4BCB-A2CE-78189CF7C7B1}" destId="{BB26D73A-AA27-4299-8475-79BF3106F872}" srcOrd="7" destOrd="0" parTransId="{32360971-8097-43CE-BFA0-AD1EA519314A}" sibTransId="{30364DDA-78D1-4234-A8A6-EB14F55C5862}"/>
    <dgm:cxn modelId="{FB5FBAC2-7835-4BC3-A1DA-9CF5D62DDC38}" srcId="{022D478F-2B39-4BCB-A2CE-78189CF7C7B1}" destId="{463D7C1F-0ABE-4D07-9439-60F0E8794CCF}" srcOrd="9" destOrd="0" parTransId="{BA6578F8-B248-4720-A318-829171527232}" sibTransId="{19AD0BE8-BE3D-475A-9F0E-6D4FA20D167D}"/>
    <dgm:cxn modelId="{7F211BCA-3D1D-474A-97C0-DDD84F7EE8FF}" type="presOf" srcId="{33C9CB9E-530C-4A6C-A48B-035D7D3EF77F}" destId="{377D77FE-8A72-4E1B-8163-517C7D2282CF}" srcOrd="1" destOrd="0" presId="urn:microsoft.com/office/officeart/2008/layout/HorizontalMultiLevelHierarchy"/>
    <dgm:cxn modelId="{746DBBD9-D3B6-4C3B-908A-0953A8F91B9B}" type="presOf" srcId="{E07B6053-E7B0-4824-B6A7-C52B6F30A309}" destId="{B05C0DDA-9890-4920-A4CC-1BC4E8B822E7}" srcOrd="0" destOrd="0" presId="urn:microsoft.com/office/officeart/2008/layout/HorizontalMultiLevelHierarchy"/>
    <dgm:cxn modelId="{E9A1A5E1-0FDA-4745-9330-14B7F07235EC}" type="presOf" srcId="{BA6578F8-B248-4720-A318-829171527232}" destId="{8A1B7B9B-CB13-4267-8BF2-FB11C146C8BE}" srcOrd="0" destOrd="0" presId="urn:microsoft.com/office/officeart/2008/layout/HorizontalMultiLevelHierarchy"/>
    <dgm:cxn modelId="{576078F0-A9AB-4128-9994-3E900AC8B174}" type="presOf" srcId="{32360971-8097-43CE-BFA0-AD1EA519314A}" destId="{6D94157A-7C69-49A0-972A-2691A456B05B}" srcOrd="1" destOrd="0" presId="urn:microsoft.com/office/officeart/2008/layout/HorizontalMultiLevelHierarchy"/>
    <dgm:cxn modelId="{B09193F8-C622-45A8-BA96-082598132B36}" type="presOf" srcId="{CEAAFEE5-3BE8-4C9F-9EA3-53261DFD186D}" destId="{0016480E-32FC-4AA4-B205-6A9DEFFCA001}" srcOrd="0" destOrd="0" presId="urn:microsoft.com/office/officeart/2008/layout/HorizontalMultiLevelHierarchy"/>
    <dgm:cxn modelId="{7179AEF8-18FB-4180-9D2F-FB4B340D474A}" type="presOf" srcId="{32360971-8097-43CE-BFA0-AD1EA519314A}" destId="{1243665D-9B63-444F-AB58-0355E1EFF25A}" srcOrd="0" destOrd="0" presId="urn:microsoft.com/office/officeart/2008/layout/HorizontalMultiLevelHierarchy"/>
    <dgm:cxn modelId="{997381F9-4738-4444-A380-584377AC6C69}" type="presOf" srcId="{1116730F-45F0-4839-AA08-460D73359CEB}" destId="{3F245404-7BA5-4589-BC41-3B60F3C72320}" srcOrd="1" destOrd="0" presId="urn:microsoft.com/office/officeart/2008/layout/HorizontalMultiLevelHierarchy"/>
    <dgm:cxn modelId="{BC61B0FA-C934-41AF-8DF2-A9706482578B}" type="presOf" srcId="{463D7C1F-0ABE-4D07-9439-60F0E8794CCF}" destId="{4BA3B0C3-D65F-425B-98CA-4A1C9D49B472}" srcOrd="0" destOrd="0" presId="urn:microsoft.com/office/officeart/2008/layout/HorizontalMultiLevelHierarchy"/>
    <dgm:cxn modelId="{6D98EEFF-8F69-40E9-8642-BBB3493DF95C}" srcId="{022D478F-2B39-4BCB-A2CE-78189CF7C7B1}" destId="{A1A229CA-FE32-491F-B6FA-DA526187B714}" srcOrd="0" destOrd="0" parTransId="{CB16B731-4D01-44C0-93F7-86982757C1DC}" sibTransId="{9A9A3C8E-7D71-4EE9-AA7F-92D37E908FD0}"/>
    <dgm:cxn modelId="{E6D1B07A-C8C0-4EB9-B4B4-529C9DED6816}" type="presParOf" srcId="{50B3C03A-EEF6-4E0B-8AD4-812A039070AB}" destId="{54287AB5-1632-462E-B173-C925DB3070B9}" srcOrd="0" destOrd="0" presId="urn:microsoft.com/office/officeart/2008/layout/HorizontalMultiLevelHierarchy"/>
    <dgm:cxn modelId="{9AE706D1-670E-43E9-BBF5-837E304C954A}" type="presParOf" srcId="{54287AB5-1632-462E-B173-C925DB3070B9}" destId="{15815321-0EB0-4512-A786-8D7C80662724}" srcOrd="0" destOrd="0" presId="urn:microsoft.com/office/officeart/2008/layout/HorizontalMultiLevelHierarchy"/>
    <dgm:cxn modelId="{B5D5F3D2-B3B1-4319-AC66-DADD4310B6E4}" type="presParOf" srcId="{54287AB5-1632-462E-B173-C925DB3070B9}" destId="{5C740B48-8F84-44FF-90D2-267C9F68D9D4}" srcOrd="1" destOrd="0" presId="urn:microsoft.com/office/officeart/2008/layout/HorizontalMultiLevelHierarchy"/>
    <dgm:cxn modelId="{74AFCA4C-1F71-4788-AC32-F1A02FC7F05B}" type="presParOf" srcId="{5C740B48-8F84-44FF-90D2-267C9F68D9D4}" destId="{3CA460D0-07C1-4952-9832-876868C821FC}" srcOrd="0" destOrd="0" presId="urn:microsoft.com/office/officeart/2008/layout/HorizontalMultiLevelHierarchy"/>
    <dgm:cxn modelId="{6E67B80E-FD91-4D1D-A5CB-2B926FF131D7}" type="presParOf" srcId="{3CA460D0-07C1-4952-9832-876868C821FC}" destId="{04BDFCF0-8A9D-4B5F-9175-8D578FF98CDE}" srcOrd="0" destOrd="0" presId="urn:microsoft.com/office/officeart/2008/layout/HorizontalMultiLevelHierarchy"/>
    <dgm:cxn modelId="{B809D06D-3228-40D4-9C29-37A0BB6F3152}" type="presParOf" srcId="{5C740B48-8F84-44FF-90D2-267C9F68D9D4}" destId="{0132DF0D-78F7-4B0C-BB97-C918607FE65F}" srcOrd="1" destOrd="0" presId="urn:microsoft.com/office/officeart/2008/layout/HorizontalMultiLevelHierarchy"/>
    <dgm:cxn modelId="{4A79E4B2-5B48-41A7-94D4-79E44FB9AA0B}" type="presParOf" srcId="{0132DF0D-78F7-4B0C-BB97-C918607FE65F}" destId="{E9D6E542-7E69-4C08-BF51-8BA390E1833D}" srcOrd="0" destOrd="0" presId="urn:microsoft.com/office/officeart/2008/layout/HorizontalMultiLevelHierarchy"/>
    <dgm:cxn modelId="{C95E7630-8AB1-4B2E-8DA1-9595DB09CBAA}" type="presParOf" srcId="{0132DF0D-78F7-4B0C-BB97-C918607FE65F}" destId="{C3CAE205-32BA-4FC9-ACAA-2235FCA8B0C0}" srcOrd="1" destOrd="0" presId="urn:microsoft.com/office/officeart/2008/layout/HorizontalMultiLevelHierarchy"/>
    <dgm:cxn modelId="{F5FC955B-058E-4F61-89A9-D74F69C6993C}" type="presParOf" srcId="{5C740B48-8F84-44FF-90D2-267C9F68D9D4}" destId="{0DC1E8A1-F26B-43C2-85F0-85CAEC5EEA45}" srcOrd="2" destOrd="0" presId="urn:microsoft.com/office/officeart/2008/layout/HorizontalMultiLevelHierarchy"/>
    <dgm:cxn modelId="{16C8F8CF-BC77-4078-BDD5-3DD82CB1AFC9}" type="presParOf" srcId="{0DC1E8A1-F26B-43C2-85F0-85CAEC5EEA45}" destId="{2130D595-B5C6-4485-B537-BD30D522A68D}" srcOrd="0" destOrd="0" presId="urn:microsoft.com/office/officeart/2008/layout/HorizontalMultiLevelHierarchy"/>
    <dgm:cxn modelId="{570CA53C-A6A5-4585-B61C-E7653C6D2F84}" type="presParOf" srcId="{5C740B48-8F84-44FF-90D2-267C9F68D9D4}" destId="{E2A2F675-AEB5-44DD-BCCF-5AEC7CB0A5D7}" srcOrd="3" destOrd="0" presId="urn:microsoft.com/office/officeart/2008/layout/HorizontalMultiLevelHierarchy"/>
    <dgm:cxn modelId="{98334FA3-2DFD-49BB-8EAC-D3139EB4D1DD}" type="presParOf" srcId="{E2A2F675-AEB5-44DD-BCCF-5AEC7CB0A5D7}" destId="{6DF9ED0A-A128-4839-9093-71380AF530D6}" srcOrd="0" destOrd="0" presId="urn:microsoft.com/office/officeart/2008/layout/HorizontalMultiLevelHierarchy"/>
    <dgm:cxn modelId="{0770D451-951F-4F69-AF1A-9DC18312EEBC}" type="presParOf" srcId="{E2A2F675-AEB5-44DD-BCCF-5AEC7CB0A5D7}" destId="{3D174ED6-2F60-40E9-B8A6-43ED653FF984}" srcOrd="1" destOrd="0" presId="urn:microsoft.com/office/officeart/2008/layout/HorizontalMultiLevelHierarchy"/>
    <dgm:cxn modelId="{02ECBE56-C95B-43B9-92EC-71E7654A77D0}" type="presParOf" srcId="{5C740B48-8F84-44FF-90D2-267C9F68D9D4}" destId="{3DDD392A-1864-4223-BD9C-39322791FB6D}" srcOrd="4" destOrd="0" presId="urn:microsoft.com/office/officeart/2008/layout/HorizontalMultiLevelHierarchy"/>
    <dgm:cxn modelId="{F92538FD-AEE9-4091-BFFF-D6E1EE5AD310}" type="presParOf" srcId="{3DDD392A-1864-4223-BD9C-39322791FB6D}" destId="{3F245404-7BA5-4589-BC41-3B60F3C72320}" srcOrd="0" destOrd="0" presId="urn:microsoft.com/office/officeart/2008/layout/HorizontalMultiLevelHierarchy"/>
    <dgm:cxn modelId="{D3337B5C-FD2F-48FF-8EAC-F04AB77B0196}" type="presParOf" srcId="{5C740B48-8F84-44FF-90D2-267C9F68D9D4}" destId="{99C4DF12-F9F8-457E-BEF3-DBC8F75D34BB}" srcOrd="5" destOrd="0" presId="urn:microsoft.com/office/officeart/2008/layout/HorizontalMultiLevelHierarchy"/>
    <dgm:cxn modelId="{B31A412F-64B3-4D4D-8C6C-BBFC0937C0F8}" type="presParOf" srcId="{99C4DF12-F9F8-457E-BEF3-DBC8F75D34BB}" destId="{D2C27538-C79B-4A58-BA07-7F12DF371A99}" srcOrd="0" destOrd="0" presId="urn:microsoft.com/office/officeart/2008/layout/HorizontalMultiLevelHierarchy"/>
    <dgm:cxn modelId="{A1D9EBF5-B3B3-4E39-AF8B-9F6EA576039B}" type="presParOf" srcId="{99C4DF12-F9F8-457E-BEF3-DBC8F75D34BB}" destId="{66E04E80-1F81-49DF-9DB9-61D37D9676B1}" srcOrd="1" destOrd="0" presId="urn:microsoft.com/office/officeart/2008/layout/HorizontalMultiLevelHierarchy"/>
    <dgm:cxn modelId="{5F64076D-C52F-4B6C-9C95-FA068CA944F9}" type="presParOf" srcId="{5C740B48-8F84-44FF-90D2-267C9F68D9D4}" destId="{68D5C761-201A-453E-AE0F-A8BC8840870E}" srcOrd="6" destOrd="0" presId="urn:microsoft.com/office/officeart/2008/layout/HorizontalMultiLevelHierarchy"/>
    <dgm:cxn modelId="{B2B498DB-BB19-43FC-9FB9-F90758CFEBBF}" type="presParOf" srcId="{68D5C761-201A-453E-AE0F-A8BC8840870E}" destId="{377D77FE-8A72-4E1B-8163-517C7D2282CF}" srcOrd="0" destOrd="0" presId="urn:microsoft.com/office/officeart/2008/layout/HorizontalMultiLevelHierarchy"/>
    <dgm:cxn modelId="{22BACEBC-761A-4613-B1E3-518482AFBEDB}" type="presParOf" srcId="{5C740B48-8F84-44FF-90D2-267C9F68D9D4}" destId="{79B40C2D-357B-4376-B37A-E221D87C764A}" srcOrd="7" destOrd="0" presId="urn:microsoft.com/office/officeart/2008/layout/HorizontalMultiLevelHierarchy"/>
    <dgm:cxn modelId="{7FF68324-B98B-491D-B457-7F1941C81D34}" type="presParOf" srcId="{79B40C2D-357B-4376-B37A-E221D87C764A}" destId="{2963116F-D827-4D29-B04B-E53222C43511}" srcOrd="0" destOrd="0" presId="urn:microsoft.com/office/officeart/2008/layout/HorizontalMultiLevelHierarchy"/>
    <dgm:cxn modelId="{92C93F49-147B-4040-A417-A697C6CAFA65}" type="presParOf" srcId="{79B40C2D-357B-4376-B37A-E221D87C764A}" destId="{3CA370F9-E6A3-4301-B20B-193F5A829480}" srcOrd="1" destOrd="0" presId="urn:microsoft.com/office/officeart/2008/layout/HorizontalMultiLevelHierarchy"/>
    <dgm:cxn modelId="{5E7A6A7E-86F5-4FDF-A361-795784744549}" type="presParOf" srcId="{5C740B48-8F84-44FF-90D2-267C9F68D9D4}" destId="{0016480E-32FC-4AA4-B205-6A9DEFFCA001}" srcOrd="8" destOrd="0" presId="urn:microsoft.com/office/officeart/2008/layout/HorizontalMultiLevelHierarchy"/>
    <dgm:cxn modelId="{701941AF-EB02-409C-9C09-08B487FB8473}" type="presParOf" srcId="{0016480E-32FC-4AA4-B205-6A9DEFFCA001}" destId="{D219C333-21D2-416A-ADCF-A433AFDD54F8}" srcOrd="0" destOrd="0" presId="urn:microsoft.com/office/officeart/2008/layout/HorizontalMultiLevelHierarchy"/>
    <dgm:cxn modelId="{681AFBFD-7668-4BCB-AA1D-ECC8DA399E94}" type="presParOf" srcId="{5C740B48-8F84-44FF-90D2-267C9F68D9D4}" destId="{17DC1F09-03CF-4B11-95FB-6DAF87C0B1FA}" srcOrd="9" destOrd="0" presId="urn:microsoft.com/office/officeart/2008/layout/HorizontalMultiLevelHierarchy"/>
    <dgm:cxn modelId="{6287939C-8D2D-4258-9148-2369238AA7E6}" type="presParOf" srcId="{17DC1F09-03CF-4B11-95FB-6DAF87C0B1FA}" destId="{C4277C7C-077D-4143-9975-E326DDA317A6}" srcOrd="0" destOrd="0" presId="urn:microsoft.com/office/officeart/2008/layout/HorizontalMultiLevelHierarchy"/>
    <dgm:cxn modelId="{8DEB2E27-20B5-4C45-9ECF-C4C95602A89D}" type="presParOf" srcId="{17DC1F09-03CF-4B11-95FB-6DAF87C0B1FA}" destId="{38DB40DE-9C47-4245-8AA6-6BA6EE2C980A}" srcOrd="1" destOrd="0" presId="urn:microsoft.com/office/officeart/2008/layout/HorizontalMultiLevelHierarchy"/>
    <dgm:cxn modelId="{DAE394B8-9AB9-4CEC-BC29-CD20227D3249}" type="presParOf" srcId="{5C740B48-8F84-44FF-90D2-267C9F68D9D4}" destId="{9C963A29-89A2-473A-AC56-4379466CA4EE}" srcOrd="10" destOrd="0" presId="urn:microsoft.com/office/officeart/2008/layout/HorizontalMultiLevelHierarchy"/>
    <dgm:cxn modelId="{B15447F1-7B90-4C2D-B550-C0409BB41B17}" type="presParOf" srcId="{9C963A29-89A2-473A-AC56-4379466CA4EE}" destId="{68753364-9CC3-4517-8D3C-B75AB75BB67F}" srcOrd="0" destOrd="0" presId="urn:microsoft.com/office/officeart/2008/layout/HorizontalMultiLevelHierarchy"/>
    <dgm:cxn modelId="{9FC7E553-E4B4-44C9-BCF7-77E0500153BE}" type="presParOf" srcId="{5C740B48-8F84-44FF-90D2-267C9F68D9D4}" destId="{8961D3AE-1682-403F-8923-D1AD02396239}" srcOrd="11" destOrd="0" presId="urn:microsoft.com/office/officeart/2008/layout/HorizontalMultiLevelHierarchy"/>
    <dgm:cxn modelId="{8C702D3D-EC41-4926-B38E-1EB7DB44FB95}" type="presParOf" srcId="{8961D3AE-1682-403F-8923-D1AD02396239}" destId="{B05C0DDA-9890-4920-A4CC-1BC4E8B822E7}" srcOrd="0" destOrd="0" presId="urn:microsoft.com/office/officeart/2008/layout/HorizontalMultiLevelHierarchy"/>
    <dgm:cxn modelId="{8055ED72-5AF3-4693-9671-3F74EE1ADB1C}" type="presParOf" srcId="{8961D3AE-1682-403F-8923-D1AD02396239}" destId="{3B166194-494D-4155-8FD1-70D7488E8000}" srcOrd="1" destOrd="0" presId="urn:microsoft.com/office/officeart/2008/layout/HorizontalMultiLevelHierarchy"/>
    <dgm:cxn modelId="{E4DF886E-2F69-4E87-97E9-CD8EC575A45C}" type="presParOf" srcId="{5C740B48-8F84-44FF-90D2-267C9F68D9D4}" destId="{4734DF90-6602-47A9-9E47-1560C3EDEEED}" srcOrd="12" destOrd="0" presId="urn:microsoft.com/office/officeart/2008/layout/HorizontalMultiLevelHierarchy"/>
    <dgm:cxn modelId="{1FD8679D-4637-4EBB-BBDC-024278CC0C3B}" type="presParOf" srcId="{4734DF90-6602-47A9-9E47-1560C3EDEEED}" destId="{2105968D-5E80-42A2-AA53-92AF4320443B}" srcOrd="0" destOrd="0" presId="urn:microsoft.com/office/officeart/2008/layout/HorizontalMultiLevelHierarchy"/>
    <dgm:cxn modelId="{238BC5E1-EA8C-45E6-9356-13C2D89A3D99}" type="presParOf" srcId="{5C740B48-8F84-44FF-90D2-267C9F68D9D4}" destId="{8AF9DC52-D024-4EA1-AA36-312F3F5741C2}" srcOrd="13" destOrd="0" presId="urn:microsoft.com/office/officeart/2008/layout/HorizontalMultiLevelHierarchy"/>
    <dgm:cxn modelId="{80B75E5F-FA48-4416-8027-776B42DF3139}" type="presParOf" srcId="{8AF9DC52-D024-4EA1-AA36-312F3F5741C2}" destId="{10EEA3AA-3772-4FBA-B4EC-64A6DC1733FC}" srcOrd="0" destOrd="0" presId="urn:microsoft.com/office/officeart/2008/layout/HorizontalMultiLevelHierarchy"/>
    <dgm:cxn modelId="{15C49D49-C7AF-444F-B429-020F58313337}" type="presParOf" srcId="{8AF9DC52-D024-4EA1-AA36-312F3F5741C2}" destId="{A81A592D-9B8E-45F4-BCC7-512D4FDD9E4B}" srcOrd="1" destOrd="0" presId="urn:microsoft.com/office/officeart/2008/layout/HorizontalMultiLevelHierarchy"/>
    <dgm:cxn modelId="{5F5F71A5-A58B-4257-9013-95B841CAB2EB}" type="presParOf" srcId="{5C740B48-8F84-44FF-90D2-267C9F68D9D4}" destId="{1243665D-9B63-444F-AB58-0355E1EFF25A}" srcOrd="14" destOrd="0" presId="urn:microsoft.com/office/officeart/2008/layout/HorizontalMultiLevelHierarchy"/>
    <dgm:cxn modelId="{C550EF56-3D27-44FB-8817-A96688653E73}" type="presParOf" srcId="{1243665D-9B63-444F-AB58-0355E1EFF25A}" destId="{6D94157A-7C69-49A0-972A-2691A456B05B}" srcOrd="0" destOrd="0" presId="urn:microsoft.com/office/officeart/2008/layout/HorizontalMultiLevelHierarchy"/>
    <dgm:cxn modelId="{67755323-A92A-407B-B7DF-B1D6AE59F813}" type="presParOf" srcId="{5C740B48-8F84-44FF-90D2-267C9F68D9D4}" destId="{EEA70003-341A-460C-969E-3ED5375A8FC1}" srcOrd="15" destOrd="0" presId="urn:microsoft.com/office/officeart/2008/layout/HorizontalMultiLevelHierarchy"/>
    <dgm:cxn modelId="{BC536FCC-BE61-4B74-AC59-40B790DB9951}" type="presParOf" srcId="{EEA70003-341A-460C-969E-3ED5375A8FC1}" destId="{F8D6107A-0C24-4AEF-93E4-A510C06A6C3F}" srcOrd="0" destOrd="0" presId="urn:microsoft.com/office/officeart/2008/layout/HorizontalMultiLevelHierarchy"/>
    <dgm:cxn modelId="{7E7D7ECB-E328-486D-AD42-8DA78916E841}" type="presParOf" srcId="{EEA70003-341A-460C-969E-3ED5375A8FC1}" destId="{D9CCD218-D95E-4B22-B72E-485CBCF21BC1}" srcOrd="1" destOrd="0" presId="urn:microsoft.com/office/officeart/2008/layout/HorizontalMultiLevelHierarchy"/>
    <dgm:cxn modelId="{AE2CC426-EC5B-40FB-808F-B5083A78DB87}" type="presParOf" srcId="{5C740B48-8F84-44FF-90D2-267C9F68D9D4}" destId="{2EBDB095-B861-491A-9604-25DAD68094DC}" srcOrd="16" destOrd="0" presId="urn:microsoft.com/office/officeart/2008/layout/HorizontalMultiLevelHierarchy"/>
    <dgm:cxn modelId="{34CF742D-83A1-4E71-94F2-5F0CB3993494}" type="presParOf" srcId="{2EBDB095-B861-491A-9604-25DAD68094DC}" destId="{CD7DF826-F94C-4C48-A5EE-705872742C0D}" srcOrd="0" destOrd="0" presId="urn:microsoft.com/office/officeart/2008/layout/HorizontalMultiLevelHierarchy"/>
    <dgm:cxn modelId="{90FFA6F0-D476-4681-9828-25B2BC025FEF}" type="presParOf" srcId="{5C740B48-8F84-44FF-90D2-267C9F68D9D4}" destId="{E404C17A-BAE2-444F-932F-487E59D29B99}" srcOrd="17" destOrd="0" presId="urn:microsoft.com/office/officeart/2008/layout/HorizontalMultiLevelHierarchy"/>
    <dgm:cxn modelId="{490A4885-5C7F-4B7A-B868-3CC4309B0374}" type="presParOf" srcId="{E404C17A-BAE2-444F-932F-487E59D29B99}" destId="{605C5AA7-E5C6-48B5-BD51-18AD982E7E4C}" srcOrd="0" destOrd="0" presId="urn:microsoft.com/office/officeart/2008/layout/HorizontalMultiLevelHierarchy"/>
    <dgm:cxn modelId="{569A454E-867C-45E7-B509-C52CFC370C13}" type="presParOf" srcId="{E404C17A-BAE2-444F-932F-487E59D29B99}" destId="{642849B3-0924-467F-8D93-25E040FE6994}" srcOrd="1" destOrd="0" presId="urn:microsoft.com/office/officeart/2008/layout/HorizontalMultiLevelHierarchy"/>
    <dgm:cxn modelId="{B98F3873-74EE-44D7-B5D8-1187E4DC53EB}" type="presParOf" srcId="{5C740B48-8F84-44FF-90D2-267C9F68D9D4}" destId="{8A1B7B9B-CB13-4267-8BF2-FB11C146C8BE}" srcOrd="18" destOrd="0" presId="urn:microsoft.com/office/officeart/2008/layout/HorizontalMultiLevelHierarchy"/>
    <dgm:cxn modelId="{C531C036-C995-4C9B-AF8E-0192D599D10A}" type="presParOf" srcId="{8A1B7B9B-CB13-4267-8BF2-FB11C146C8BE}" destId="{900BEFB7-8AED-4840-992F-45E26841F421}" srcOrd="0" destOrd="0" presId="urn:microsoft.com/office/officeart/2008/layout/HorizontalMultiLevelHierarchy"/>
    <dgm:cxn modelId="{951CB996-321D-412C-A99A-DA73556E132D}" type="presParOf" srcId="{5C740B48-8F84-44FF-90D2-267C9F68D9D4}" destId="{26FCAE2F-42E4-4FDD-9766-AE6CE4B6C8A7}" srcOrd="19" destOrd="0" presId="urn:microsoft.com/office/officeart/2008/layout/HorizontalMultiLevelHierarchy"/>
    <dgm:cxn modelId="{7CCE1A37-7C1C-42D1-A507-631640C1CF79}" type="presParOf" srcId="{26FCAE2F-42E4-4FDD-9766-AE6CE4B6C8A7}" destId="{4BA3B0C3-D65F-425B-98CA-4A1C9D49B472}" srcOrd="0" destOrd="0" presId="urn:microsoft.com/office/officeart/2008/layout/HorizontalMultiLevelHierarchy"/>
    <dgm:cxn modelId="{EFFC69D2-C484-4718-88B8-BB41FC9B305B}" type="presParOf" srcId="{26FCAE2F-42E4-4FDD-9766-AE6CE4B6C8A7}" destId="{F53A35BC-20E0-446E-BE84-26D72182107D}" srcOrd="1" destOrd="0" presId="urn:microsoft.com/office/officeart/2008/layout/HorizontalMultiLevelHierarchy"/>
    <dgm:cxn modelId="{83457605-661C-43F8-B2F9-DDC0F8DADADF}" type="presParOf" srcId="{5C740B48-8F84-44FF-90D2-267C9F68D9D4}" destId="{A1097F89-7589-4029-B3A7-30836DEF167D}" srcOrd="20" destOrd="0" presId="urn:microsoft.com/office/officeart/2008/layout/HorizontalMultiLevelHierarchy"/>
    <dgm:cxn modelId="{26AC7612-972A-4673-9952-ECA01A48444F}" type="presParOf" srcId="{A1097F89-7589-4029-B3A7-30836DEF167D}" destId="{C3110D29-F1FE-4185-9051-35F21AE98B9E}" srcOrd="0" destOrd="0" presId="urn:microsoft.com/office/officeart/2008/layout/HorizontalMultiLevelHierarchy"/>
    <dgm:cxn modelId="{50B2E392-B1D7-4BEB-B7D0-8E6AD9175DB7}" type="presParOf" srcId="{5C740B48-8F84-44FF-90D2-267C9F68D9D4}" destId="{D436F9CE-33B8-4C21-992D-FAA24B146BE1}" srcOrd="21" destOrd="0" presId="urn:microsoft.com/office/officeart/2008/layout/HorizontalMultiLevelHierarchy"/>
    <dgm:cxn modelId="{9110BDE9-A5A8-4382-BB3F-B7D75220AAD3}" type="presParOf" srcId="{D436F9CE-33B8-4C21-992D-FAA24B146BE1}" destId="{B5614450-DE80-4502-BCCF-369320B8A395}" srcOrd="0" destOrd="0" presId="urn:microsoft.com/office/officeart/2008/layout/HorizontalMultiLevelHierarchy"/>
    <dgm:cxn modelId="{14564F46-336C-4167-B4BD-9C966E9F8764}" type="presParOf" srcId="{D436F9CE-33B8-4C21-992D-FAA24B146BE1}" destId="{B8C6763A-9F27-4857-B4CC-2AF738C0D4D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F67CF-91DA-447F-BF74-FE525D787A27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CE8B4E74-3434-484C-A4E2-77FBD70BEDBE}">
      <dgm:prSet phldrT="[Text]" custT="1"/>
      <dgm:spPr/>
      <dgm:t>
        <a:bodyPr/>
        <a:lstStyle/>
        <a:p>
          <a:r>
            <a:rPr lang="en-ZA" sz="1800" dirty="0"/>
            <a:t>Southeast Asia (11)</a:t>
          </a:r>
        </a:p>
      </dgm:t>
    </dgm:pt>
    <dgm:pt modelId="{62530180-2226-4BDC-B0B2-9A46C55913B3}" type="parTrans" cxnId="{3BCB12F7-40CF-4933-932A-4E8EC1975143}">
      <dgm:prSet/>
      <dgm:spPr/>
      <dgm:t>
        <a:bodyPr/>
        <a:lstStyle/>
        <a:p>
          <a:endParaRPr lang="en-ZA" sz="1300"/>
        </a:p>
      </dgm:t>
    </dgm:pt>
    <dgm:pt modelId="{93FD30FB-7D84-41B0-8555-872FB1B1DA6A}" type="sibTrans" cxnId="{3BCB12F7-40CF-4933-932A-4E8EC1975143}">
      <dgm:prSet/>
      <dgm:spPr/>
      <dgm:t>
        <a:bodyPr/>
        <a:lstStyle/>
        <a:p>
          <a:endParaRPr lang="en-ZA" sz="1300"/>
        </a:p>
      </dgm:t>
    </dgm:pt>
    <dgm:pt modelId="{248383F6-C10E-421F-A65F-4ED6DD101FDB}">
      <dgm:prSet phldrT="[Text]" custT="1"/>
      <dgm:spPr/>
      <dgm:t>
        <a:bodyPr/>
        <a:lstStyle/>
        <a:p>
          <a:r>
            <a:rPr lang="en-ZA" sz="1300" dirty="0"/>
            <a:t>Malaysia (2)</a:t>
          </a:r>
        </a:p>
      </dgm:t>
    </dgm:pt>
    <dgm:pt modelId="{64B763D5-AF98-45EA-B6DB-FE2E3A175F66}" type="parTrans" cxnId="{F27C7F7C-E0D6-42C8-B3A4-2516FECC8F95}">
      <dgm:prSet custT="1"/>
      <dgm:spPr/>
      <dgm:t>
        <a:bodyPr/>
        <a:lstStyle/>
        <a:p>
          <a:endParaRPr lang="en-ZA" sz="1300"/>
        </a:p>
      </dgm:t>
    </dgm:pt>
    <dgm:pt modelId="{C842813B-4D27-4E46-9EDA-55FFDBC65C80}" type="sibTrans" cxnId="{F27C7F7C-E0D6-42C8-B3A4-2516FECC8F95}">
      <dgm:prSet/>
      <dgm:spPr/>
      <dgm:t>
        <a:bodyPr/>
        <a:lstStyle/>
        <a:p>
          <a:endParaRPr lang="en-ZA" sz="1300"/>
        </a:p>
      </dgm:t>
    </dgm:pt>
    <dgm:pt modelId="{38718E0A-6BF3-4C76-9233-73821C28AE64}">
      <dgm:prSet phldrT="[Text]" custT="1"/>
      <dgm:spPr/>
      <dgm:t>
        <a:bodyPr/>
        <a:lstStyle/>
        <a:p>
          <a:r>
            <a:rPr lang="en-ZA" sz="1300" dirty="0"/>
            <a:t>Cambodia (1)</a:t>
          </a:r>
        </a:p>
      </dgm:t>
    </dgm:pt>
    <dgm:pt modelId="{7E420B9B-735B-4D65-8652-B7EE6D2CB93F}" type="parTrans" cxnId="{73130E9D-70D7-486C-BD1B-725558C04D24}">
      <dgm:prSet custT="1"/>
      <dgm:spPr/>
      <dgm:t>
        <a:bodyPr/>
        <a:lstStyle/>
        <a:p>
          <a:endParaRPr lang="en-ZA" sz="1300"/>
        </a:p>
      </dgm:t>
    </dgm:pt>
    <dgm:pt modelId="{AFF5AA97-E0CB-4DD2-A38E-85D8D55A48AC}" type="sibTrans" cxnId="{73130E9D-70D7-486C-BD1B-725558C04D24}">
      <dgm:prSet/>
      <dgm:spPr/>
      <dgm:t>
        <a:bodyPr/>
        <a:lstStyle/>
        <a:p>
          <a:endParaRPr lang="en-ZA" sz="1300"/>
        </a:p>
      </dgm:t>
    </dgm:pt>
    <dgm:pt modelId="{61ACED71-74F7-47B4-ADB3-DC7C344C0221}">
      <dgm:prSet phldrT="[Text]" custT="1"/>
      <dgm:spPr/>
      <dgm:t>
        <a:bodyPr/>
        <a:lstStyle/>
        <a:p>
          <a:r>
            <a:rPr lang="en-ZA" sz="1300" dirty="0"/>
            <a:t>Laos (1)</a:t>
          </a:r>
        </a:p>
      </dgm:t>
    </dgm:pt>
    <dgm:pt modelId="{F80A2AF4-1F25-4A8B-B964-DF1942020174}" type="parTrans" cxnId="{8A9C9D5C-26A4-4470-AE0B-0C3888C43498}">
      <dgm:prSet custT="1"/>
      <dgm:spPr/>
      <dgm:t>
        <a:bodyPr/>
        <a:lstStyle/>
        <a:p>
          <a:endParaRPr lang="en-ZA" sz="1300"/>
        </a:p>
      </dgm:t>
    </dgm:pt>
    <dgm:pt modelId="{920A6CB6-20D7-4E06-B4C3-7AE1E8D4F315}" type="sibTrans" cxnId="{8A9C9D5C-26A4-4470-AE0B-0C3888C43498}">
      <dgm:prSet/>
      <dgm:spPr/>
      <dgm:t>
        <a:bodyPr/>
        <a:lstStyle/>
        <a:p>
          <a:endParaRPr lang="en-ZA" sz="1300"/>
        </a:p>
      </dgm:t>
    </dgm:pt>
    <dgm:pt modelId="{F165C8FB-A4D8-466F-98BD-DA6DD688839F}">
      <dgm:prSet phldrT="[Text]" custT="1"/>
      <dgm:spPr/>
      <dgm:t>
        <a:bodyPr/>
        <a:lstStyle/>
        <a:p>
          <a:r>
            <a:rPr lang="en-ZA" sz="1300" dirty="0"/>
            <a:t>Indonesia (3)</a:t>
          </a:r>
        </a:p>
      </dgm:t>
    </dgm:pt>
    <dgm:pt modelId="{74E38006-4237-4BC8-A19E-AE1DF4C1BA93}" type="parTrans" cxnId="{4282D817-FC32-418D-8E30-5FE6F157529F}">
      <dgm:prSet custT="1"/>
      <dgm:spPr/>
      <dgm:t>
        <a:bodyPr/>
        <a:lstStyle/>
        <a:p>
          <a:endParaRPr lang="en-ZA" sz="1300"/>
        </a:p>
      </dgm:t>
    </dgm:pt>
    <dgm:pt modelId="{19B88B18-6EBC-486A-9323-7FA7104BBA7C}" type="sibTrans" cxnId="{4282D817-FC32-418D-8E30-5FE6F157529F}">
      <dgm:prSet/>
      <dgm:spPr/>
      <dgm:t>
        <a:bodyPr/>
        <a:lstStyle/>
        <a:p>
          <a:endParaRPr lang="en-ZA" sz="1300"/>
        </a:p>
      </dgm:t>
    </dgm:pt>
    <dgm:pt modelId="{EDB96A17-C4E2-4AF7-ADFA-759D23AFE208}">
      <dgm:prSet phldrT="[Text]" custT="1"/>
      <dgm:spPr/>
      <dgm:t>
        <a:bodyPr/>
        <a:lstStyle/>
        <a:p>
          <a:r>
            <a:rPr lang="en-ZA" sz="1300" dirty="0"/>
            <a:t> Philippines (2)</a:t>
          </a:r>
        </a:p>
      </dgm:t>
    </dgm:pt>
    <dgm:pt modelId="{0DBB98A9-DFEA-4BBC-A090-305B4323A212}" type="parTrans" cxnId="{91895CA0-80E8-42D7-B1FD-0898BF0F8423}">
      <dgm:prSet custT="1"/>
      <dgm:spPr/>
      <dgm:t>
        <a:bodyPr/>
        <a:lstStyle/>
        <a:p>
          <a:endParaRPr lang="en-ZA" sz="1300"/>
        </a:p>
      </dgm:t>
    </dgm:pt>
    <dgm:pt modelId="{FC8FA465-B45E-4B79-91D8-74B30881C8D2}" type="sibTrans" cxnId="{91895CA0-80E8-42D7-B1FD-0898BF0F8423}">
      <dgm:prSet/>
      <dgm:spPr/>
      <dgm:t>
        <a:bodyPr/>
        <a:lstStyle/>
        <a:p>
          <a:endParaRPr lang="en-ZA" sz="1300"/>
        </a:p>
      </dgm:t>
    </dgm:pt>
    <dgm:pt modelId="{F9454CCA-7D0D-45D3-A951-569113986543}">
      <dgm:prSet phldrT="[Text]" custT="1"/>
      <dgm:spPr/>
      <dgm:t>
        <a:bodyPr/>
        <a:lstStyle/>
        <a:p>
          <a:r>
            <a:rPr lang="en-ZA" sz="1300" dirty="0"/>
            <a:t>Vietnam (2)</a:t>
          </a:r>
        </a:p>
      </dgm:t>
    </dgm:pt>
    <dgm:pt modelId="{8E39DCEA-3405-453E-B39C-97FA0AFD9911}" type="parTrans" cxnId="{B163AFF3-CA51-4B47-858A-29B04F31AFE0}">
      <dgm:prSet custT="1"/>
      <dgm:spPr/>
      <dgm:t>
        <a:bodyPr/>
        <a:lstStyle/>
        <a:p>
          <a:endParaRPr lang="en-ZA" sz="1300"/>
        </a:p>
      </dgm:t>
    </dgm:pt>
    <dgm:pt modelId="{D6876A21-E52A-4D9B-A48C-24A7922F8217}" type="sibTrans" cxnId="{B163AFF3-CA51-4B47-858A-29B04F31AFE0}">
      <dgm:prSet/>
      <dgm:spPr/>
      <dgm:t>
        <a:bodyPr/>
        <a:lstStyle/>
        <a:p>
          <a:endParaRPr lang="en-ZA" sz="1300"/>
        </a:p>
      </dgm:t>
    </dgm:pt>
    <dgm:pt modelId="{9754A0F5-E50E-4915-8346-E0E3E865ADBE}" type="pres">
      <dgm:prSet presAssocID="{A18F67CF-91DA-447F-BF74-FE525D787A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7F89838-3D35-4B7B-890B-78C01B9A07F4}" type="pres">
      <dgm:prSet presAssocID="{CE8B4E74-3434-484C-A4E2-77FBD70BEDBE}" presName="root1" presStyleCnt="0"/>
      <dgm:spPr/>
    </dgm:pt>
    <dgm:pt modelId="{9E98B8E3-5A2A-4652-9D04-7441A29F2BD4}" type="pres">
      <dgm:prSet presAssocID="{CE8B4E74-3434-484C-A4E2-77FBD70BEDBE}" presName="LevelOneTextNode" presStyleLbl="node0" presStyleIdx="0" presStyleCnt="1" custScaleY="173720">
        <dgm:presLayoutVars>
          <dgm:chPref val="3"/>
        </dgm:presLayoutVars>
      </dgm:prSet>
      <dgm:spPr/>
    </dgm:pt>
    <dgm:pt modelId="{8895AD92-F9D2-43A8-8DCB-EF5B27ADF2BE}" type="pres">
      <dgm:prSet presAssocID="{CE8B4E74-3434-484C-A4E2-77FBD70BEDBE}" presName="level2hierChild" presStyleCnt="0"/>
      <dgm:spPr/>
    </dgm:pt>
    <dgm:pt modelId="{11AFB7AA-C054-45B5-8D1C-EB523D60A524}" type="pres">
      <dgm:prSet presAssocID="{64B763D5-AF98-45EA-B6DB-FE2E3A175F66}" presName="conn2-1" presStyleLbl="parChTrans1D2" presStyleIdx="0" presStyleCnt="6"/>
      <dgm:spPr/>
    </dgm:pt>
    <dgm:pt modelId="{1E3D18EE-B8DE-4B55-B582-EDF200057919}" type="pres">
      <dgm:prSet presAssocID="{64B763D5-AF98-45EA-B6DB-FE2E3A175F66}" presName="connTx" presStyleLbl="parChTrans1D2" presStyleIdx="0" presStyleCnt="6"/>
      <dgm:spPr/>
    </dgm:pt>
    <dgm:pt modelId="{D822751D-90A6-417F-A0E8-D1FC8483CE63}" type="pres">
      <dgm:prSet presAssocID="{248383F6-C10E-421F-A65F-4ED6DD101FDB}" presName="root2" presStyleCnt="0"/>
      <dgm:spPr/>
    </dgm:pt>
    <dgm:pt modelId="{D1E19F17-7CD3-4686-8EB9-ABB95DDE186B}" type="pres">
      <dgm:prSet presAssocID="{248383F6-C10E-421F-A65F-4ED6DD101FDB}" presName="LevelTwoTextNode" presStyleLbl="node2" presStyleIdx="0" presStyleCnt="6">
        <dgm:presLayoutVars>
          <dgm:chPref val="3"/>
        </dgm:presLayoutVars>
      </dgm:prSet>
      <dgm:spPr/>
    </dgm:pt>
    <dgm:pt modelId="{58FC5771-12D3-4C0B-944C-BB0AFA74CE34}" type="pres">
      <dgm:prSet presAssocID="{248383F6-C10E-421F-A65F-4ED6DD101FDB}" presName="level3hierChild" presStyleCnt="0"/>
      <dgm:spPr/>
    </dgm:pt>
    <dgm:pt modelId="{F4D5C361-475A-42C8-8A6A-FDB602DBC77F}" type="pres">
      <dgm:prSet presAssocID="{7E420B9B-735B-4D65-8652-B7EE6D2CB93F}" presName="conn2-1" presStyleLbl="parChTrans1D2" presStyleIdx="1" presStyleCnt="6"/>
      <dgm:spPr/>
    </dgm:pt>
    <dgm:pt modelId="{180D2376-7637-4682-B0D1-2DBC35C87DB5}" type="pres">
      <dgm:prSet presAssocID="{7E420B9B-735B-4D65-8652-B7EE6D2CB93F}" presName="connTx" presStyleLbl="parChTrans1D2" presStyleIdx="1" presStyleCnt="6"/>
      <dgm:spPr/>
    </dgm:pt>
    <dgm:pt modelId="{4CF584E6-F335-438D-BAF6-2C3FC7478D99}" type="pres">
      <dgm:prSet presAssocID="{38718E0A-6BF3-4C76-9233-73821C28AE64}" presName="root2" presStyleCnt="0"/>
      <dgm:spPr/>
    </dgm:pt>
    <dgm:pt modelId="{54F4B581-F31A-43EC-9728-273F56AD1171}" type="pres">
      <dgm:prSet presAssocID="{38718E0A-6BF3-4C76-9233-73821C28AE64}" presName="LevelTwoTextNode" presStyleLbl="node2" presStyleIdx="1" presStyleCnt="6">
        <dgm:presLayoutVars>
          <dgm:chPref val="3"/>
        </dgm:presLayoutVars>
      </dgm:prSet>
      <dgm:spPr/>
    </dgm:pt>
    <dgm:pt modelId="{E89863CC-29B5-48FE-9B4C-CE4A89BB5A81}" type="pres">
      <dgm:prSet presAssocID="{38718E0A-6BF3-4C76-9233-73821C28AE64}" presName="level3hierChild" presStyleCnt="0"/>
      <dgm:spPr/>
    </dgm:pt>
    <dgm:pt modelId="{738070F7-9CB0-471A-8406-D3CA6AC68078}" type="pres">
      <dgm:prSet presAssocID="{F80A2AF4-1F25-4A8B-B964-DF1942020174}" presName="conn2-1" presStyleLbl="parChTrans1D2" presStyleIdx="2" presStyleCnt="6"/>
      <dgm:spPr/>
    </dgm:pt>
    <dgm:pt modelId="{88938372-67D6-46C5-88E4-C195D4B02C91}" type="pres">
      <dgm:prSet presAssocID="{F80A2AF4-1F25-4A8B-B964-DF1942020174}" presName="connTx" presStyleLbl="parChTrans1D2" presStyleIdx="2" presStyleCnt="6"/>
      <dgm:spPr/>
    </dgm:pt>
    <dgm:pt modelId="{481A714C-56B4-434C-A01C-FE32D98915D0}" type="pres">
      <dgm:prSet presAssocID="{61ACED71-74F7-47B4-ADB3-DC7C344C0221}" presName="root2" presStyleCnt="0"/>
      <dgm:spPr/>
    </dgm:pt>
    <dgm:pt modelId="{A72C2043-4D59-42D7-810B-43F7F50C422B}" type="pres">
      <dgm:prSet presAssocID="{61ACED71-74F7-47B4-ADB3-DC7C344C0221}" presName="LevelTwoTextNode" presStyleLbl="node2" presStyleIdx="2" presStyleCnt="6">
        <dgm:presLayoutVars>
          <dgm:chPref val="3"/>
        </dgm:presLayoutVars>
      </dgm:prSet>
      <dgm:spPr/>
    </dgm:pt>
    <dgm:pt modelId="{126F2297-8081-45C8-9A4C-B98D3F9AB881}" type="pres">
      <dgm:prSet presAssocID="{61ACED71-74F7-47B4-ADB3-DC7C344C0221}" presName="level3hierChild" presStyleCnt="0"/>
      <dgm:spPr/>
    </dgm:pt>
    <dgm:pt modelId="{24ACAC40-4572-4C82-A6F0-563E848AE502}" type="pres">
      <dgm:prSet presAssocID="{74E38006-4237-4BC8-A19E-AE1DF4C1BA93}" presName="conn2-1" presStyleLbl="parChTrans1D2" presStyleIdx="3" presStyleCnt="6"/>
      <dgm:spPr/>
    </dgm:pt>
    <dgm:pt modelId="{6ABCB42B-F2A6-40F1-AC1D-DD264D2BBE70}" type="pres">
      <dgm:prSet presAssocID="{74E38006-4237-4BC8-A19E-AE1DF4C1BA93}" presName="connTx" presStyleLbl="parChTrans1D2" presStyleIdx="3" presStyleCnt="6"/>
      <dgm:spPr/>
    </dgm:pt>
    <dgm:pt modelId="{72CAE66C-7E68-440A-B568-A33DB2ADA945}" type="pres">
      <dgm:prSet presAssocID="{F165C8FB-A4D8-466F-98BD-DA6DD688839F}" presName="root2" presStyleCnt="0"/>
      <dgm:spPr/>
    </dgm:pt>
    <dgm:pt modelId="{A5898BB5-ACE9-47FD-976C-60FDC54BD5AA}" type="pres">
      <dgm:prSet presAssocID="{F165C8FB-A4D8-466F-98BD-DA6DD688839F}" presName="LevelTwoTextNode" presStyleLbl="node2" presStyleIdx="3" presStyleCnt="6">
        <dgm:presLayoutVars>
          <dgm:chPref val="3"/>
        </dgm:presLayoutVars>
      </dgm:prSet>
      <dgm:spPr/>
    </dgm:pt>
    <dgm:pt modelId="{D3233DD8-96E4-4D15-B05E-63FF07F93AAE}" type="pres">
      <dgm:prSet presAssocID="{F165C8FB-A4D8-466F-98BD-DA6DD688839F}" presName="level3hierChild" presStyleCnt="0"/>
      <dgm:spPr/>
    </dgm:pt>
    <dgm:pt modelId="{7E1111B7-5A1A-4C3C-B60D-903EA2EF89A0}" type="pres">
      <dgm:prSet presAssocID="{0DBB98A9-DFEA-4BBC-A090-305B4323A212}" presName="conn2-1" presStyleLbl="parChTrans1D2" presStyleIdx="4" presStyleCnt="6"/>
      <dgm:spPr/>
    </dgm:pt>
    <dgm:pt modelId="{8BA68CAE-A2B7-4FB7-93B4-E9FE5320EC5F}" type="pres">
      <dgm:prSet presAssocID="{0DBB98A9-DFEA-4BBC-A090-305B4323A212}" presName="connTx" presStyleLbl="parChTrans1D2" presStyleIdx="4" presStyleCnt="6"/>
      <dgm:spPr/>
    </dgm:pt>
    <dgm:pt modelId="{566699F0-3D40-4F15-A05A-7997771B499D}" type="pres">
      <dgm:prSet presAssocID="{EDB96A17-C4E2-4AF7-ADFA-759D23AFE208}" presName="root2" presStyleCnt="0"/>
      <dgm:spPr/>
    </dgm:pt>
    <dgm:pt modelId="{E73A1FBD-825E-46CF-8A5F-FBA32D8FD5C8}" type="pres">
      <dgm:prSet presAssocID="{EDB96A17-C4E2-4AF7-ADFA-759D23AFE208}" presName="LevelTwoTextNode" presStyleLbl="node2" presStyleIdx="4" presStyleCnt="6">
        <dgm:presLayoutVars>
          <dgm:chPref val="3"/>
        </dgm:presLayoutVars>
      </dgm:prSet>
      <dgm:spPr/>
    </dgm:pt>
    <dgm:pt modelId="{3FF87BBE-FAE2-40B4-BC9C-9E8992265DC3}" type="pres">
      <dgm:prSet presAssocID="{EDB96A17-C4E2-4AF7-ADFA-759D23AFE208}" presName="level3hierChild" presStyleCnt="0"/>
      <dgm:spPr/>
    </dgm:pt>
    <dgm:pt modelId="{BF84815F-D196-4637-B6F8-E464FBD9A6FE}" type="pres">
      <dgm:prSet presAssocID="{8E39DCEA-3405-453E-B39C-97FA0AFD9911}" presName="conn2-1" presStyleLbl="parChTrans1D2" presStyleIdx="5" presStyleCnt="6"/>
      <dgm:spPr/>
    </dgm:pt>
    <dgm:pt modelId="{7A7D350D-1995-46CA-94A3-E412C9A66426}" type="pres">
      <dgm:prSet presAssocID="{8E39DCEA-3405-453E-B39C-97FA0AFD9911}" presName="connTx" presStyleLbl="parChTrans1D2" presStyleIdx="5" presStyleCnt="6"/>
      <dgm:spPr/>
    </dgm:pt>
    <dgm:pt modelId="{37FC3A16-88B8-4AD9-A38A-82542750DA4D}" type="pres">
      <dgm:prSet presAssocID="{F9454CCA-7D0D-45D3-A951-569113986543}" presName="root2" presStyleCnt="0"/>
      <dgm:spPr/>
    </dgm:pt>
    <dgm:pt modelId="{182BCF14-75B7-457F-B217-4D79B17325B7}" type="pres">
      <dgm:prSet presAssocID="{F9454CCA-7D0D-45D3-A951-569113986543}" presName="LevelTwoTextNode" presStyleLbl="node2" presStyleIdx="5" presStyleCnt="6">
        <dgm:presLayoutVars>
          <dgm:chPref val="3"/>
        </dgm:presLayoutVars>
      </dgm:prSet>
      <dgm:spPr/>
    </dgm:pt>
    <dgm:pt modelId="{13913547-1F3C-46C5-B8AF-8FAC314DEB27}" type="pres">
      <dgm:prSet presAssocID="{F9454CCA-7D0D-45D3-A951-569113986543}" presName="level3hierChild" presStyleCnt="0"/>
      <dgm:spPr/>
    </dgm:pt>
  </dgm:ptLst>
  <dgm:cxnLst>
    <dgm:cxn modelId="{2813C103-960F-46BD-9417-14EA9200BEFA}" type="presOf" srcId="{F80A2AF4-1F25-4A8B-B964-DF1942020174}" destId="{738070F7-9CB0-471A-8406-D3CA6AC68078}" srcOrd="0" destOrd="0" presId="urn:microsoft.com/office/officeart/2008/layout/HorizontalMultiLevelHierarchy"/>
    <dgm:cxn modelId="{F74E180D-0A69-4EE3-A583-7E00137F9799}" type="presOf" srcId="{F9454CCA-7D0D-45D3-A951-569113986543}" destId="{182BCF14-75B7-457F-B217-4D79B17325B7}" srcOrd="0" destOrd="0" presId="urn:microsoft.com/office/officeart/2008/layout/HorizontalMultiLevelHierarchy"/>
    <dgm:cxn modelId="{38D67F13-CB9A-416C-911D-4905CB021E81}" type="presOf" srcId="{EDB96A17-C4E2-4AF7-ADFA-759D23AFE208}" destId="{E73A1FBD-825E-46CF-8A5F-FBA32D8FD5C8}" srcOrd="0" destOrd="0" presId="urn:microsoft.com/office/officeart/2008/layout/HorizontalMultiLevelHierarchy"/>
    <dgm:cxn modelId="{4282D817-FC32-418D-8E30-5FE6F157529F}" srcId="{CE8B4E74-3434-484C-A4E2-77FBD70BEDBE}" destId="{F165C8FB-A4D8-466F-98BD-DA6DD688839F}" srcOrd="3" destOrd="0" parTransId="{74E38006-4237-4BC8-A19E-AE1DF4C1BA93}" sibTransId="{19B88B18-6EBC-486A-9323-7FA7104BBA7C}"/>
    <dgm:cxn modelId="{5B28101C-3D27-44BA-9A1C-4B48E2047620}" type="presOf" srcId="{248383F6-C10E-421F-A65F-4ED6DD101FDB}" destId="{D1E19F17-7CD3-4686-8EB9-ABB95DDE186B}" srcOrd="0" destOrd="0" presId="urn:microsoft.com/office/officeart/2008/layout/HorizontalMultiLevelHierarchy"/>
    <dgm:cxn modelId="{28D7B833-D0E1-4E84-A1F1-8EF700A7D03B}" type="presOf" srcId="{61ACED71-74F7-47B4-ADB3-DC7C344C0221}" destId="{A72C2043-4D59-42D7-810B-43F7F50C422B}" srcOrd="0" destOrd="0" presId="urn:microsoft.com/office/officeart/2008/layout/HorizontalMultiLevelHierarchy"/>
    <dgm:cxn modelId="{A07B9E49-9D99-4515-929D-78A4C37E3E3F}" type="presOf" srcId="{F80A2AF4-1F25-4A8B-B964-DF1942020174}" destId="{88938372-67D6-46C5-88E4-C195D4B02C91}" srcOrd="1" destOrd="0" presId="urn:microsoft.com/office/officeart/2008/layout/HorizontalMultiLevelHierarchy"/>
    <dgm:cxn modelId="{1A066D4F-E3B0-4B6C-B3A4-296903625F02}" type="presOf" srcId="{CE8B4E74-3434-484C-A4E2-77FBD70BEDBE}" destId="{9E98B8E3-5A2A-4652-9D04-7441A29F2BD4}" srcOrd="0" destOrd="0" presId="urn:microsoft.com/office/officeart/2008/layout/HorizontalMultiLevelHierarchy"/>
    <dgm:cxn modelId="{008AE75B-E2FE-455D-9DAB-76A380B5C3F9}" type="presOf" srcId="{0DBB98A9-DFEA-4BBC-A090-305B4323A212}" destId="{7E1111B7-5A1A-4C3C-B60D-903EA2EF89A0}" srcOrd="0" destOrd="0" presId="urn:microsoft.com/office/officeart/2008/layout/HorizontalMultiLevelHierarchy"/>
    <dgm:cxn modelId="{8A9C9D5C-26A4-4470-AE0B-0C3888C43498}" srcId="{CE8B4E74-3434-484C-A4E2-77FBD70BEDBE}" destId="{61ACED71-74F7-47B4-ADB3-DC7C344C0221}" srcOrd="2" destOrd="0" parTransId="{F80A2AF4-1F25-4A8B-B964-DF1942020174}" sibTransId="{920A6CB6-20D7-4E06-B4C3-7AE1E8D4F315}"/>
    <dgm:cxn modelId="{7D630274-B884-45FF-8F37-9B0B213E98F9}" type="presOf" srcId="{0DBB98A9-DFEA-4BBC-A090-305B4323A212}" destId="{8BA68CAE-A2B7-4FB7-93B4-E9FE5320EC5F}" srcOrd="1" destOrd="0" presId="urn:microsoft.com/office/officeart/2008/layout/HorizontalMultiLevelHierarchy"/>
    <dgm:cxn modelId="{F27C7F7C-E0D6-42C8-B3A4-2516FECC8F95}" srcId="{CE8B4E74-3434-484C-A4E2-77FBD70BEDBE}" destId="{248383F6-C10E-421F-A65F-4ED6DD101FDB}" srcOrd="0" destOrd="0" parTransId="{64B763D5-AF98-45EA-B6DB-FE2E3A175F66}" sibTransId="{C842813B-4D27-4E46-9EDA-55FFDBC65C80}"/>
    <dgm:cxn modelId="{C666E89A-8DF7-4D87-B98E-41349B2DF306}" type="presOf" srcId="{F165C8FB-A4D8-466F-98BD-DA6DD688839F}" destId="{A5898BB5-ACE9-47FD-976C-60FDC54BD5AA}" srcOrd="0" destOrd="0" presId="urn:microsoft.com/office/officeart/2008/layout/HorizontalMultiLevelHierarchy"/>
    <dgm:cxn modelId="{73130E9D-70D7-486C-BD1B-725558C04D24}" srcId="{CE8B4E74-3434-484C-A4E2-77FBD70BEDBE}" destId="{38718E0A-6BF3-4C76-9233-73821C28AE64}" srcOrd="1" destOrd="0" parTransId="{7E420B9B-735B-4D65-8652-B7EE6D2CB93F}" sibTransId="{AFF5AA97-E0CB-4DD2-A38E-85D8D55A48AC}"/>
    <dgm:cxn modelId="{93C35C9D-12D6-4D14-9FBD-D07AE0FFBDE6}" type="presOf" srcId="{64B763D5-AF98-45EA-B6DB-FE2E3A175F66}" destId="{1E3D18EE-B8DE-4B55-B582-EDF200057919}" srcOrd="1" destOrd="0" presId="urn:microsoft.com/office/officeart/2008/layout/HorizontalMultiLevelHierarchy"/>
    <dgm:cxn modelId="{91895CA0-80E8-42D7-B1FD-0898BF0F8423}" srcId="{CE8B4E74-3434-484C-A4E2-77FBD70BEDBE}" destId="{EDB96A17-C4E2-4AF7-ADFA-759D23AFE208}" srcOrd="4" destOrd="0" parTransId="{0DBB98A9-DFEA-4BBC-A090-305B4323A212}" sibTransId="{FC8FA465-B45E-4B79-91D8-74B30881C8D2}"/>
    <dgm:cxn modelId="{208C02A6-B09F-4F91-8AF0-88E05716ACDE}" type="presOf" srcId="{8E39DCEA-3405-453E-B39C-97FA0AFD9911}" destId="{BF84815F-D196-4637-B6F8-E464FBD9A6FE}" srcOrd="0" destOrd="0" presId="urn:microsoft.com/office/officeart/2008/layout/HorizontalMultiLevelHierarchy"/>
    <dgm:cxn modelId="{9CF520B1-D978-433A-9364-B2CFE0F7F23F}" type="presOf" srcId="{7E420B9B-735B-4D65-8652-B7EE6D2CB93F}" destId="{F4D5C361-475A-42C8-8A6A-FDB602DBC77F}" srcOrd="0" destOrd="0" presId="urn:microsoft.com/office/officeart/2008/layout/HorizontalMultiLevelHierarchy"/>
    <dgm:cxn modelId="{69F8D0CE-944F-4049-B2F2-1D8F5C28891A}" type="presOf" srcId="{64B763D5-AF98-45EA-B6DB-FE2E3A175F66}" destId="{11AFB7AA-C054-45B5-8D1C-EB523D60A524}" srcOrd="0" destOrd="0" presId="urn:microsoft.com/office/officeart/2008/layout/HorizontalMultiLevelHierarchy"/>
    <dgm:cxn modelId="{FB6812CF-0DA5-4F78-931D-AFD6E6528B3C}" type="presOf" srcId="{38718E0A-6BF3-4C76-9233-73821C28AE64}" destId="{54F4B581-F31A-43EC-9728-273F56AD1171}" srcOrd="0" destOrd="0" presId="urn:microsoft.com/office/officeart/2008/layout/HorizontalMultiLevelHierarchy"/>
    <dgm:cxn modelId="{F27C59EC-07C2-471E-B3A4-5A30833AC86A}" type="presOf" srcId="{74E38006-4237-4BC8-A19E-AE1DF4C1BA93}" destId="{24ACAC40-4572-4C82-A6F0-563E848AE502}" srcOrd="0" destOrd="0" presId="urn:microsoft.com/office/officeart/2008/layout/HorizontalMultiLevelHierarchy"/>
    <dgm:cxn modelId="{C784BCED-EBC7-4F0C-8D5C-D7269C9DCBAA}" type="presOf" srcId="{A18F67CF-91DA-447F-BF74-FE525D787A27}" destId="{9754A0F5-E50E-4915-8346-E0E3E865ADBE}" srcOrd="0" destOrd="0" presId="urn:microsoft.com/office/officeart/2008/layout/HorizontalMultiLevelHierarchy"/>
    <dgm:cxn modelId="{B163AFF3-CA51-4B47-858A-29B04F31AFE0}" srcId="{CE8B4E74-3434-484C-A4E2-77FBD70BEDBE}" destId="{F9454CCA-7D0D-45D3-A951-569113986543}" srcOrd="5" destOrd="0" parTransId="{8E39DCEA-3405-453E-B39C-97FA0AFD9911}" sibTransId="{D6876A21-E52A-4D9B-A48C-24A7922F8217}"/>
    <dgm:cxn modelId="{3BCB12F7-40CF-4933-932A-4E8EC1975143}" srcId="{A18F67CF-91DA-447F-BF74-FE525D787A27}" destId="{CE8B4E74-3434-484C-A4E2-77FBD70BEDBE}" srcOrd="0" destOrd="0" parTransId="{62530180-2226-4BDC-B0B2-9A46C55913B3}" sibTransId="{93FD30FB-7D84-41B0-8555-872FB1B1DA6A}"/>
    <dgm:cxn modelId="{50138CFD-04B6-4EDE-BCD8-D2F2DA931083}" type="presOf" srcId="{7E420B9B-735B-4D65-8652-B7EE6D2CB93F}" destId="{180D2376-7637-4682-B0D1-2DBC35C87DB5}" srcOrd="1" destOrd="0" presId="urn:microsoft.com/office/officeart/2008/layout/HorizontalMultiLevelHierarchy"/>
    <dgm:cxn modelId="{C5DB2DFE-84D3-4021-8567-4DF3B947FF59}" type="presOf" srcId="{8E39DCEA-3405-453E-B39C-97FA0AFD9911}" destId="{7A7D350D-1995-46CA-94A3-E412C9A66426}" srcOrd="1" destOrd="0" presId="urn:microsoft.com/office/officeart/2008/layout/HorizontalMultiLevelHierarchy"/>
    <dgm:cxn modelId="{DD7AF0FE-C8E8-4170-9344-CB81BB6815F7}" type="presOf" srcId="{74E38006-4237-4BC8-A19E-AE1DF4C1BA93}" destId="{6ABCB42B-F2A6-40F1-AC1D-DD264D2BBE70}" srcOrd="1" destOrd="0" presId="urn:microsoft.com/office/officeart/2008/layout/HorizontalMultiLevelHierarchy"/>
    <dgm:cxn modelId="{529FAB24-9C9C-40DD-9F7E-CF2B15D62F72}" type="presParOf" srcId="{9754A0F5-E50E-4915-8346-E0E3E865ADBE}" destId="{C7F89838-3D35-4B7B-890B-78C01B9A07F4}" srcOrd="0" destOrd="0" presId="urn:microsoft.com/office/officeart/2008/layout/HorizontalMultiLevelHierarchy"/>
    <dgm:cxn modelId="{ECFC262F-775D-4042-AC3C-16D2EA4FBEBE}" type="presParOf" srcId="{C7F89838-3D35-4B7B-890B-78C01B9A07F4}" destId="{9E98B8E3-5A2A-4652-9D04-7441A29F2BD4}" srcOrd="0" destOrd="0" presId="urn:microsoft.com/office/officeart/2008/layout/HorizontalMultiLevelHierarchy"/>
    <dgm:cxn modelId="{074F25D2-22C1-4A5C-B44F-C41ECC15CBB9}" type="presParOf" srcId="{C7F89838-3D35-4B7B-890B-78C01B9A07F4}" destId="{8895AD92-F9D2-43A8-8DCB-EF5B27ADF2BE}" srcOrd="1" destOrd="0" presId="urn:microsoft.com/office/officeart/2008/layout/HorizontalMultiLevelHierarchy"/>
    <dgm:cxn modelId="{806BD32F-00A9-4294-988E-9B848B0F635D}" type="presParOf" srcId="{8895AD92-F9D2-43A8-8DCB-EF5B27ADF2BE}" destId="{11AFB7AA-C054-45B5-8D1C-EB523D60A524}" srcOrd="0" destOrd="0" presId="urn:microsoft.com/office/officeart/2008/layout/HorizontalMultiLevelHierarchy"/>
    <dgm:cxn modelId="{BD7199EC-B4CF-4A34-B472-BB013DB58874}" type="presParOf" srcId="{11AFB7AA-C054-45B5-8D1C-EB523D60A524}" destId="{1E3D18EE-B8DE-4B55-B582-EDF200057919}" srcOrd="0" destOrd="0" presId="urn:microsoft.com/office/officeart/2008/layout/HorizontalMultiLevelHierarchy"/>
    <dgm:cxn modelId="{0D598B16-6BA5-4ABD-8D75-E6D7484FE369}" type="presParOf" srcId="{8895AD92-F9D2-43A8-8DCB-EF5B27ADF2BE}" destId="{D822751D-90A6-417F-A0E8-D1FC8483CE63}" srcOrd="1" destOrd="0" presId="urn:microsoft.com/office/officeart/2008/layout/HorizontalMultiLevelHierarchy"/>
    <dgm:cxn modelId="{CF9FEEAA-3D6C-4E1C-BACA-A3B80172084D}" type="presParOf" srcId="{D822751D-90A6-417F-A0E8-D1FC8483CE63}" destId="{D1E19F17-7CD3-4686-8EB9-ABB95DDE186B}" srcOrd="0" destOrd="0" presId="urn:microsoft.com/office/officeart/2008/layout/HorizontalMultiLevelHierarchy"/>
    <dgm:cxn modelId="{E59F3514-AEB6-4C03-BFDA-D3F2059BCA4B}" type="presParOf" srcId="{D822751D-90A6-417F-A0E8-D1FC8483CE63}" destId="{58FC5771-12D3-4C0B-944C-BB0AFA74CE34}" srcOrd="1" destOrd="0" presId="urn:microsoft.com/office/officeart/2008/layout/HorizontalMultiLevelHierarchy"/>
    <dgm:cxn modelId="{9A2D3C6D-6363-4A3E-BCBA-A5C40EF208A1}" type="presParOf" srcId="{8895AD92-F9D2-43A8-8DCB-EF5B27ADF2BE}" destId="{F4D5C361-475A-42C8-8A6A-FDB602DBC77F}" srcOrd="2" destOrd="0" presId="urn:microsoft.com/office/officeart/2008/layout/HorizontalMultiLevelHierarchy"/>
    <dgm:cxn modelId="{129F6EAB-68B7-4C76-BA36-9FD40DE992E1}" type="presParOf" srcId="{F4D5C361-475A-42C8-8A6A-FDB602DBC77F}" destId="{180D2376-7637-4682-B0D1-2DBC35C87DB5}" srcOrd="0" destOrd="0" presId="urn:microsoft.com/office/officeart/2008/layout/HorizontalMultiLevelHierarchy"/>
    <dgm:cxn modelId="{9107C650-F3D3-4D47-B50F-7A2264FD9BDE}" type="presParOf" srcId="{8895AD92-F9D2-43A8-8DCB-EF5B27ADF2BE}" destId="{4CF584E6-F335-438D-BAF6-2C3FC7478D99}" srcOrd="3" destOrd="0" presId="urn:microsoft.com/office/officeart/2008/layout/HorizontalMultiLevelHierarchy"/>
    <dgm:cxn modelId="{4F609323-3429-41A8-91DD-EF2A42B92CE2}" type="presParOf" srcId="{4CF584E6-F335-438D-BAF6-2C3FC7478D99}" destId="{54F4B581-F31A-43EC-9728-273F56AD1171}" srcOrd="0" destOrd="0" presId="urn:microsoft.com/office/officeart/2008/layout/HorizontalMultiLevelHierarchy"/>
    <dgm:cxn modelId="{8DB2701D-ED63-489D-A831-32F585CD60D3}" type="presParOf" srcId="{4CF584E6-F335-438D-BAF6-2C3FC7478D99}" destId="{E89863CC-29B5-48FE-9B4C-CE4A89BB5A81}" srcOrd="1" destOrd="0" presId="urn:microsoft.com/office/officeart/2008/layout/HorizontalMultiLevelHierarchy"/>
    <dgm:cxn modelId="{961C34FB-3630-43A2-A7D9-CE0844F6C37D}" type="presParOf" srcId="{8895AD92-F9D2-43A8-8DCB-EF5B27ADF2BE}" destId="{738070F7-9CB0-471A-8406-D3CA6AC68078}" srcOrd="4" destOrd="0" presId="urn:microsoft.com/office/officeart/2008/layout/HorizontalMultiLevelHierarchy"/>
    <dgm:cxn modelId="{E799CB39-3A0F-4470-815B-6644CBF3605C}" type="presParOf" srcId="{738070F7-9CB0-471A-8406-D3CA6AC68078}" destId="{88938372-67D6-46C5-88E4-C195D4B02C91}" srcOrd="0" destOrd="0" presId="urn:microsoft.com/office/officeart/2008/layout/HorizontalMultiLevelHierarchy"/>
    <dgm:cxn modelId="{7DFEAB17-560E-4E07-A7C5-3D3BE3496970}" type="presParOf" srcId="{8895AD92-F9D2-43A8-8DCB-EF5B27ADF2BE}" destId="{481A714C-56B4-434C-A01C-FE32D98915D0}" srcOrd="5" destOrd="0" presId="urn:microsoft.com/office/officeart/2008/layout/HorizontalMultiLevelHierarchy"/>
    <dgm:cxn modelId="{FAFBD07C-BAE7-446F-95FF-4CBD1BD96A36}" type="presParOf" srcId="{481A714C-56B4-434C-A01C-FE32D98915D0}" destId="{A72C2043-4D59-42D7-810B-43F7F50C422B}" srcOrd="0" destOrd="0" presId="urn:microsoft.com/office/officeart/2008/layout/HorizontalMultiLevelHierarchy"/>
    <dgm:cxn modelId="{7C6723E5-08B8-4A92-BE6D-36795CFBD867}" type="presParOf" srcId="{481A714C-56B4-434C-A01C-FE32D98915D0}" destId="{126F2297-8081-45C8-9A4C-B98D3F9AB881}" srcOrd="1" destOrd="0" presId="urn:microsoft.com/office/officeart/2008/layout/HorizontalMultiLevelHierarchy"/>
    <dgm:cxn modelId="{34B42146-80D0-491F-B05A-C8A282DD3E21}" type="presParOf" srcId="{8895AD92-F9D2-43A8-8DCB-EF5B27ADF2BE}" destId="{24ACAC40-4572-4C82-A6F0-563E848AE502}" srcOrd="6" destOrd="0" presId="urn:microsoft.com/office/officeart/2008/layout/HorizontalMultiLevelHierarchy"/>
    <dgm:cxn modelId="{153CB16D-A80D-4EE2-8C48-6ED6AF52C3C0}" type="presParOf" srcId="{24ACAC40-4572-4C82-A6F0-563E848AE502}" destId="{6ABCB42B-F2A6-40F1-AC1D-DD264D2BBE70}" srcOrd="0" destOrd="0" presId="urn:microsoft.com/office/officeart/2008/layout/HorizontalMultiLevelHierarchy"/>
    <dgm:cxn modelId="{38126E32-A1C5-4DD4-9750-DBA6DDB51055}" type="presParOf" srcId="{8895AD92-F9D2-43A8-8DCB-EF5B27ADF2BE}" destId="{72CAE66C-7E68-440A-B568-A33DB2ADA945}" srcOrd="7" destOrd="0" presId="urn:microsoft.com/office/officeart/2008/layout/HorizontalMultiLevelHierarchy"/>
    <dgm:cxn modelId="{AF7088AC-AAE6-4695-A47C-715B7BD2A9A8}" type="presParOf" srcId="{72CAE66C-7E68-440A-B568-A33DB2ADA945}" destId="{A5898BB5-ACE9-47FD-976C-60FDC54BD5AA}" srcOrd="0" destOrd="0" presId="urn:microsoft.com/office/officeart/2008/layout/HorizontalMultiLevelHierarchy"/>
    <dgm:cxn modelId="{2428FA8C-1088-4376-BE51-8B8B89B1FD21}" type="presParOf" srcId="{72CAE66C-7E68-440A-B568-A33DB2ADA945}" destId="{D3233DD8-96E4-4D15-B05E-63FF07F93AAE}" srcOrd="1" destOrd="0" presId="urn:microsoft.com/office/officeart/2008/layout/HorizontalMultiLevelHierarchy"/>
    <dgm:cxn modelId="{41C2A714-F69E-4B62-B1C6-7CD16DB068DD}" type="presParOf" srcId="{8895AD92-F9D2-43A8-8DCB-EF5B27ADF2BE}" destId="{7E1111B7-5A1A-4C3C-B60D-903EA2EF89A0}" srcOrd="8" destOrd="0" presId="urn:microsoft.com/office/officeart/2008/layout/HorizontalMultiLevelHierarchy"/>
    <dgm:cxn modelId="{1C3BDB0D-D63E-48D1-B4C4-CAC4CA7B4ADD}" type="presParOf" srcId="{7E1111B7-5A1A-4C3C-B60D-903EA2EF89A0}" destId="{8BA68CAE-A2B7-4FB7-93B4-E9FE5320EC5F}" srcOrd="0" destOrd="0" presId="urn:microsoft.com/office/officeart/2008/layout/HorizontalMultiLevelHierarchy"/>
    <dgm:cxn modelId="{734DCF90-F909-4BD2-91D0-392A3A64715C}" type="presParOf" srcId="{8895AD92-F9D2-43A8-8DCB-EF5B27ADF2BE}" destId="{566699F0-3D40-4F15-A05A-7997771B499D}" srcOrd="9" destOrd="0" presId="urn:microsoft.com/office/officeart/2008/layout/HorizontalMultiLevelHierarchy"/>
    <dgm:cxn modelId="{0F1B48B8-5E5D-4E08-AC6B-1FF226DA88C0}" type="presParOf" srcId="{566699F0-3D40-4F15-A05A-7997771B499D}" destId="{E73A1FBD-825E-46CF-8A5F-FBA32D8FD5C8}" srcOrd="0" destOrd="0" presId="urn:microsoft.com/office/officeart/2008/layout/HorizontalMultiLevelHierarchy"/>
    <dgm:cxn modelId="{F1E4F23C-5978-426E-A322-A0D2BCBFC329}" type="presParOf" srcId="{566699F0-3D40-4F15-A05A-7997771B499D}" destId="{3FF87BBE-FAE2-40B4-BC9C-9E8992265DC3}" srcOrd="1" destOrd="0" presId="urn:microsoft.com/office/officeart/2008/layout/HorizontalMultiLevelHierarchy"/>
    <dgm:cxn modelId="{17F8CC46-148B-4866-8067-34D370BE79D6}" type="presParOf" srcId="{8895AD92-F9D2-43A8-8DCB-EF5B27ADF2BE}" destId="{BF84815F-D196-4637-B6F8-E464FBD9A6FE}" srcOrd="10" destOrd="0" presId="urn:microsoft.com/office/officeart/2008/layout/HorizontalMultiLevelHierarchy"/>
    <dgm:cxn modelId="{BF4658A3-C4C3-4948-9715-53FE87E9C60A}" type="presParOf" srcId="{BF84815F-D196-4637-B6F8-E464FBD9A6FE}" destId="{7A7D350D-1995-46CA-94A3-E412C9A66426}" srcOrd="0" destOrd="0" presId="urn:microsoft.com/office/officeart/2008/layout/HorizontalMultiLevelHierarchy"/>
    <dgm:cxn modelId="{18F13E66-8696-419E-BCA1-F4C4B66CB940}" type="presParOf" srcId="{8895AD92-F9D2-43A8-8DCB-EF5B27ADF2BE}" destId="{37FC3A16-88B8-4AD9-A38A-82542750DA4D}" srcOrd="11" destOrd="0" presId="urn:microsoft.com/office/officeart/2008/layout/HorizontalMultiLevelHierarchy"/>
    <dgm:cxn modelId="{93F43B15-A950-4504-A178-745669722D41}" type="presParOf" srcId="{37FC3A16-88B8-4AD9-A38A-82542750DA4D}" destId="{182BCF14-75B7-457F-B217-4D79B17325B7}" srcOrd="0" destOrd="0" presId="urn:microsoft.com/office/officeart/2008/layout/HorizontalMultiLevelHierarchy"/>
    <dgm:cxn modelId="{A8872C11-EEE7-44A0-AF81-DB09D7F822EB}" type="presParOf" srcId="{37FC3A16-88B8-4AD9-A38A-82542750DA4D}" destId="{13913547-1F3C-46C5-B8AF-8FAC314DEB2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1E4915-2A7B-48ED-907B-159DAF6096B3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9DBF9779-9CD2-4326-BC4C-E5A47753A6A6}">
      <dgm:prSet phldrT="[Text]" custT="1"/>
      <dgm:spPr/>
      <dgm:t>
        <a:bodyPr/>
        <a:lstStyle/>
        <a:p>
          <a:r>
            <a:rPr lang="en-ZA" sz="2400" dirty="0"/>
            <a:t>Africa (9)</a:t>
          </a:r>
        </a:p>
      </dgm:t>
    </dgm:pt>
    <dgm:pt modelId="{0821F6C4-9AFF-4FC5-B3BE-B4F692751BBD}" type="parTrans" cxnId="{CE5EB9E8-8FF6-436B-A211-85CFD4A5E557}">
      <dgm:prSet/>
      <dgm:spPr/>
      <dgm:t>
        <a:bodyPr/>
        <a:lstStyle/>
        <a:p>
          <a:endParaRPr lang="en-ZA"/>
        </a:p>
      </dgm:t>
    </dgm:pt>
    <dgm:pt modelId="{B0497C49-7483-48E3-97F4-354E26156411}" type="sibTrans" cxnId="{CE5EB9E8-8FF6-436B-A211-85CFD4A5E557}">
      <dgm:prSet/>
      <dgm:spPr/>
      <dgm:t>
        <a:bodyPr/>
        <a:lstStyle/>
        <a:p>
          <a:endParaRPr lang="en-ZA"/>
        </a:p>
      </dgm:t>
    </dgm:pt>
    <dgm:pt modelId="{2DDA8CAC-F5A1-4AFB-9F79-8D57481C2DAD}">
      <dgm:prSet phldrT="[Text]" custT="1"/>
      <dgm:spPr/>
      <dgm:t>
        <a:bodyPr/>
        <a:lstStyle/>
        <a:p>
          <a:r>
            <a:rPr lang="en-ZA" sz="1400" dirty="0"/>
            <a:t>Uganda (2)</a:t>
          </a:r>
        </a:p>
      </dgm:t>
    </dgm:pt>
    <dgm:pt modelId="{6847B6ED-E65E-400B-93B4-BE92651FB70C}" type="parTrans" cxnId="{F4B719E4-FD3D-4A1A-9212-836A2DA47F30}">
      <dgm:prSet/>
      <dgm:spPr/>
      <dgm:t>
        <a:bodyPr/>
        <a:lstStyle/>
        <a:p>
          <a:endParaRPr lang="en-ZA"/>
        </a:p>
      </dgm:t>
    </dgm:pt>
    <dgm:pt modelId="{9A407202-ED3E-41D2-B680-3F4A9E49C51B}" type="sibTrans" cxnId="{F4B719E4-FD3D-4A1A-9212-836A2DA47F30}">
      <dgm:prSet/>
      <dgm:spPr/>
      <dgm:t>
        <a:bodyPr/>
        <a:lstStyle/>
        <a:p>
          <a:endParaRPr lang="en-ZA"/>
        </a:p>
      </dgm:t>
    </dgm:pt>
    <dgm:pt modelId="{51780A32-7616-43E4-BC5D-3C45C68E3942}">
      <dgm:prSet phldrT="[Text]" custT="1"/>
      <dgm:spPr/>
      <dgm:t>
        <a:bodyPr/>
        <a:lstStyle/>
        <a:p>
          <a:r>
            <a:rPr lang="en-ZA" sz="1400" dirty="0"/>
            <a:t>Mozambique (3)</a:t>
          </a:r>
        </a:p>
      </dgm:t>
    </dgm:pt>
    <dgm:pt modelId="{E4FC19FB-19C1-4853-A288-B573A5EE3EDE}" type="parTrans" cxnId="{6C092C71-2EDB-416B-850C-FAE03BAC3CF7}">
      <dgm:prSet/>
      <dgm:spPr/>
      <dgm:t>
        <a:bodyPr/>
        <a:lstStyle/>
        <a:p>
          <a:endParaRPr lang="en-ZA"/>
        </a:p>
      </dgm:t>
    </dgm:pt>
    <dgm:pt modelId="{4755CDAA-458B-4CA7-A5E3-118B86015992}" type="sibTrans" cxnId="{6C092C71-2EDB-416B-850C-FAE03BAC3CF7}">
      <dgm:prSet/>
      <dgm:spPr/>
      <dgm:t>
        <a:bodyPr/>
        <a:lstStyle/>
        <a:p>
          <a:endParaRPr lang="en-ZA"/>
        </a:p>
      </dgm:t>
    </dgm:pt>
    <dgm:pt modelId="{3A4B5EFF-1F4D-4ACB-A7EE-A3A7B15920BB}">
      <dgm:prSet phldrT="[Text]" custT="1"/>
      <dgm:spPr/>
      <dgm:t>
        <a:bodyPr/>
        <a:lstStyle/>
        <a:p>
          <a:r>
            <a:rPr lang="en-ZA" sz="1400" dirty="0"/>
            <a:t>Botswana (1)</a:t>
          </a:r>
        </a:p>
      </dgm:t>
    </dgm:pt>
    <dgm:pt modelId="{03CFAFBA-87A2-42B6-BBE2-2643713CAE45}" type="parTrans" cxnId="{085D9B14-514C-4FB8-9B36-651E2598597E}">
      <dgm:prSet/>
      <dgm:spPr/>
      <dgm:t>
        <a:bodyPr/>
        <a:lstStyle/>
        <a:p>
          <a:endParaRPr lang="en-ZA"/>
        </a:p>
      </dgm:t>
    </dgm:pt>
    <dgm:pt modelId="{F8C6611F-ED40-486B-AFC1-6B0352EF1F4A}" type="sibTrans" cxnId="{085D9B14-514C-4FB8-9B36-651E2598597E}">
      <dgm:prSet/>
      <dgm:spPr/>
      <dgm:t>
        <a:bodyPr/>
        <a:lstStyle/>
        <a:p>
          <a:endParaRPr lang="en-ZA"/>
        </a:p>
      </dgm:t>
    </dgm:pt>
    <dgm:pt modelId="{638DAF4A-9793-4C88-91C2-429F228D5FDF}">
      <dgm:prSet phldrT="[Text]" custT="1"/>
      <dgm:spPr/>
      <dgm:t>
        <a:bodyPr/>
        <a:lstStyle/>
        <a:p>
          <a:r>
            <a:rPr lang="en-ZA" sz="1400" dirty="0"/>
            <a:t>Swaziland (1)</a:t>
          </a:r>
        </a:p>
      </dgm:t>
    </dgm:pt>
    <dgm:pt modelId="{22E5F34E-D759-4D7F-ADB4-31666FAD4921}" type="parTrans" cxnId="{486524CD-7A7B-4DCA-B4E0-05EF2507B3FB}">
      <dgm:prSet/>
      <dgm:spPr/>
      <dgm:t>
        <a:bodyPr/>
        <a:lstStyle/>
        <a:p>
          <a:endParaRPr lang="en-ZA"/>
        </a:p>
      </dgm:t>
    </dgm:pt>
    <dgm:pt modelId="{ADBDFE04-F02F-4379-873B-F6B0AFFFA03B}" type="sibTrans" cxnId="{486524CD-7A7B-4DCA-B4E0-05EF2507B3FB}">
      <dgm:prSet/>
      <dgm:spPr/>
      <dgm:t>
        <a:bodyPr/>
        <a:lstStyle/>
        <a:p>
          <a:endParaRPr lang="en-ZA"/>
        </a:p>
      </dgm:t>
    </dgm:pt>
    <dgm:pt modelId="{5C798DA0-7360-468C-9583-46DFB815FA9A}">
      <dgm:prSet phldrT="[Text]" custT="1"/>
      <dgm:spPr/>
      <dgm:t>
        <a:bodyPr/>
        <a:lstStyle/>
        <a:p>
          <a:r>
            <a:rPr lang="en-ZA" sz="1400" dirty="0"/>
            <a:t>Tanzania (1)</a:t>
          </a:r>
        </a:p>
      </dgm:t>
    </dgm:pt>
    <dgm:pt modelId="{1726F454-0C31-40E1-9120-901191F0AAD8}" type="parTrans" cxnId="{645D60C1-92A1-480B-984D-D88968DA015E}">
      <dgm:prSet/>
      <dgm:spPr/>
      <dgm:t>
        <a:bodyPr/>
        <a:lstStyle/>
        <a:p>
          <a:endParaRPr lang="en-ZA"/>
        </a:p>
      </dgm:t>
    </dgm:pt>
    <dgm:pt modelId="{42AFB5DA-4954-481C-94B3-E3239D141564}" type="sibTrans" cxnId="{645D60C1-92A1-480B-984D-D88968DA015E}">
      <dgm:prSet/>
      <dgm:spPr/>
      <dgm:t>
        <a:bodyPr/>
        <a:lstStyle/>
        <a:p>
          <a:endParaRPr lang="en-ZA"/>
        </a:p>
      </dgm:t>
    </dgm:pt>
    <dgm:pt modelId="{B2A08BCC-314D-4056-839D-4699FE1E8458}">
      <dgm:prSet phldrT="[Text]" custT="1"/>
      <dgm:spPr/>
      <dgm:t>
        <a:bodyPr/>
        <a:lstStyle/>
        <a:p>
          <a:r>
            <a:rPr lang="en-ZA" sz="1400" dirty="0"/>
            <a:t>Malawi (1)</a:t>
          </a:r>
        </a:p>
      </dgm:t>
    </dgm:pt>
    <dgm:pt modelId="{9D132472-AC1D-4160-AE92-996A02D6F87D}" type="parTrans" cxnId="{A27D44AB-6C3A-4627-BC4C-7A34305A29CD}">
      <dgm:prSet/>
      <dgm:spPr/>
      <dgm:t>
        <a:bodyPr/>
        <a:lstStyle/>
        <a:p>
          <a:endParaRPr lang="en-ZA"/>
        </a:p>
      </dgm:t>
    </dgm:pt>
    <dgm:pt modelId="{E823CBE7-0849-4DBC-8063-9A5C4560BC30}" type="sibTrans" cxnId="{A27D44AB-6C3A-4627-BC4C-7A34305A29CD}">
      <dgm:prSet/>
      <dgm:spPr/>
      <dgm:t>
        <a:bodyPr/>
        <a:lstStyle/>
        <a:p>
          <a:endParaRPr lang="en-ZA"/>
        </a:p>
      </dgm:t>
    </dgm:pt>
    <dgm:pt modelId="{09FA4CE5-4CCB-4339-A726-F5623DB8C6B1}" type="pres">
      <dgm:prSet presAssocID="{091E4915-2A7B-48ED-907B-159DAF6096B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C8C1C7-B6C3-460A-9D43-6DD3C5F4808A}" type="pres">
      <dgm:prSet presAssocID="{9DBF9779-9CD2-4326-BC4C-E5A47753A6A6}" presName="root1" presStyleCnt="0"/>
      <dgm:spPr/>
    </dgm:pt>
    <dgm:pt modelId="{163AF554-2021-4E05-AC8F-D6362C3DB4DC}" type="pres">
      <dgm:prSet presAssocID="{9DBF9779-9CD2-4326-BC4C-E5A47753A6A6}" presName="LevelOneTextNode" presStyleLbl="node0" presStyleIdx="0" presStyleCnt="1">
        <dgm:presLayoutVars>
          <dgm:chPref val="3"/>
        </dgm:presLayoutVars>
      </dgm:prSet>
      <dgm:spPr/>
    </dgm:pt>
    <dgm:pt modelId="{7FBC9C25-EDAD-4EC6-9B5A-C8FA79145788}" type="pres">
      <dgm:prSet presAssocID="{9DBF9779-9CD2-4326-BC4C-E5A47753A6A6}" presName="level2hierChild" presStyleCnt="0"/>
      <dgm:spPr/>
    </dgm:pt>
    <dgm:pt modelId="{A63B3EE2-01B3-41B7-99DF-37CBB739CD0E}" type="pres">
      <dgm:prSet presAssocID="{6847B6ED-E65E-400B-93B4-BE92651FB70C}" presName="conn2-1" presStyleLbl="parChTrans1D2" presStyleIdx="0" presStyleCnt="6"/>
      <dgm:spPr/>
    </dgm:pt>
    <dgm:pt modelId="{C3235388-BA81-4E26-A485-5CB3EA8B9E4B}" type="pres">
      <dgm:prSet presAssocID="{6847B6ED-E65E-400B-93B4-BE92651FB70C}" presName="connTx" presStyleLbl="parChTrans1D2" presStyleIdx="0" presStyleCnt="6"/>
      <dgm:spPr/>
    </dgm:pt>
    <dgm:pt modelId="{F41E787A-D179-4D25-8258-8908E109C0BC}" type="pres">
      <dgm:prSet presAssocID="{2DDA8CAC-F5A1-4AFB-9F79-8D57481C2DAD}" presName="root2" presStyleCnt="0"/>
      <dgm:spPr/>
    </dgm:pt>
    <dgm:pt modelId="{499C763F-EE37-4627-9D93-51AB5C4BF46E}" type="pres">
      <dgm:prSet presAssocID="{2DDA8CAC-F5A1-4AFB-9F79-8D57481C2DAD}" presName="LevelTwoTextNode" presStyleLbl="node2" presStyleIdx="0" presStyleCnt="6">
        <dgm:presLayoutVars>
          <dgm:chPref val="3"/>
        </dgm:presLayoutVars>
      </dgm:prSet>
      <dgm:spPr/>
    </dgm:pt>
    <dgm:pt modelId="{2B772EB0-5BC5-4D07-B875-A04B4876354A}" type="pres">
      <dgm:prSet presAssocID="{2DDA8CAC-F5A1-4AFB-9F79-8D57481C2DAD}" presName="level3hierChild" presStyleCnt="0"/>
      <dgm:spPr/>
    </dgm:pt>
    <dgm:pt modelId="{1BFD05EF-D1CA-43C1-80E6-9856BB62C26B}" type="pres">
      <dgm:prSet presAssocID="{E4FC19FB-19C1-4853-A288-B573A5EE3EDE}" presName="conn2-1" presStyleLbl="parChTrans1D2" presStyleIdx="1" presStyleCnt="6"/>
      <dgm:spPr/>
    </dgm:pt>
    <dgm:pt modelId="{F3335778-04D8-41E4-83A9-4C0ACB544BDA}" type="pres">
      <dgm:prSet presAssocID="{E4FC19FB-19C1-4853-A288-B573A5EE3EDE}" presName="connTx" presStyleLbl="parChTrans1D2" presStyleIdx="1" presStyleCnt="6"/>
      <dgm:spPr/>
    </dgm:pt>
    <dgm:pt modelId="{2EFD8040-E198-4CF1-AA05-285633B30692}" type="pres">
      <dgm:prSet presAssocID="{51780A32-7616-43E4-BC5D-3C45C68E3942}" presName="root2" presStyleCnt="0"/>
      <dgm:spPr/>
    </dgm:pt>
    <dgm:pt modelId="{4734ABEF-D51B-4E22-ABCF-D9CC87C5513A}" type="pres">
      <dgm:prSet presAssocID="{51780A32-7616-43E4-BC5D-3C45C68E3942}" presName="LevelTwoTextNode" presStyleLbl="node2" presStyleIdx="1" presStyleCnt="6">
        <dgm:presLayoutVars>
          <dgm:chPref val="3"/>
        </dgm:presLayoutVars>
      </dgm:prSet>
      <dgm:spPr/>
    </dgm:pt>
    <dgm:pt modelId="{B7B20632-A3B9-46E4-B852-98DCD59E9878}" type="pres">
      <dgm:prSet presAssocID="{51780A32-7616-43E4-BC5D-3C45C68E3942}" presName="level3hierChild" presStyleCnt="0"/>
      <dgm:spPr/>
    </dgm:pt>
    <dgm:pt modelId="{730157DA-7B87-4772-A9E2-2F5972031AF8}" type="pres">
      <dgm:prSet presAssocID="{03CFAFBA-87A2-42B6-BBE2-2643713CAE45}" presName="conn2-1" presStyleLbl="parChTrans1D2" presStyleIdx="2" presStyleCnt="6"/>
      <dgm:spPr/>
    </dgm:pt>
    <dgm:pt modelId="{A947629F-C0F3-4538-BF7E-07E441F0994B}" type="pres">
      <dgm:prSet presAssocID="{03CFAFBA-87A2-42B6-BBE2-2643713CAE45}" presName="connTx" presStyleLbl="parChTrans1D2" presStyleIdx="2" presStyleCnt="6"/>
      <dgm:spPr/>
    </dgm:pt>
    <dgm:pt modelId="{50CEDCDB-A700-40F2-8AF0-4DE718E58F52}" type="pres">
      <dgm:prSet presAssocID="{3A4B5EFF-1F4D-4ACB-A7EE-A3A7B15920BB}" presName="root2" presStyleCnt="0"/>
      <dgm:spPr/>
    </dgm:pt>
    <dgm:pt modelId="{FCED2A79-77E2-4F53-BEBE-E68CCD9928BD}" type="pres">
      <dgm:prSet presAssocID="{3A4B5EFF-1F4D-4ACB-A7EE-A3A7B15920BB}" presName="LevelTwoTextNode" presStyleLbl="node2" presStyleIdx="2" presStyleCnt="6">
        <dgm:presLayoutVars>
          <dgm:chPref val="3"/>
        </dgm:presLayoutVars>
      </dgm:prSet>
      <dgm:spPr/>
    </dgm:pt>
    <dgm:pt modelId="{3FC3AF84-8E3D-434C-8EAC-FF63BD0116A6}" type="pres">
      <dgm:prSet presAssocID="{3A4B5EFF-1F4D-4ACB-A7EE-A3A7B15920BB}" presName="level3hierChild" presStyleCnt="0"/>
      <dgm:spPr/>
    </dgm:pt>
    <dgm:pt modelId="{516B3285-7E02-4BE0-9E0B-0D887A1D6845}" type="pres">
      <dgm:prSet presAssocID="{22E5F34E-D759-4D7F-ADB4-31666FAD4921}" presName="conn2-1" presStyleLbl="parChTrans1D2" presStyleIdx="3" presStyleCnt="6"/>
      <dgm:spPr/>
    </dgm:pt>
    <dgm:pt modelId="{6C853465-1ED7-4B25-AD77-3605BA3ABA47}" type="pres">
      <dgm:prSet presAssocID="{22E5F34E-D759-4D7F-ADB4-31666FAD4921}" presName="connTx" presStyleLbl="parChTrans1D2" presStyleIdx="3" presStyleCnt="6"/>
      <dgm:spPr/>
    </dgm:pt>
    <dgm:pt modelId="{833ECAFC-CED0-4439-8B33-FD17CD5D0584}" type="pres">
      <dgm:prSet presAssocID="{638DAF4A-9793-4C88-91C2-429F228D5FDF}" presName="root2" presStyleCnt="0"/>
      <dgm:spPr/>
    </dgm:pt>
    <dgm:pt modelId="{CDEEF2C0-B037-4C91-8DC6-1D517F458C29}" type="pres">
      <dgm:prSet presAssocID="{638DAF4A-9793-4C88-91C2-429F228D5FDF}" presName="LevelTwoTextNode" presStyleLbl="node2" presStyleIdx="3" presStyleCnt="6">
        <dgm:presLayoutVars>
          <dgm:chPref val="3"/>
        </dgm:presLayoutVars>
      </dgm:prSet>
      <dgm:spPr/>
    </dgm:pt>
    <dgm:pt modelId="{2DF0A8BA-2565-47C3-A4F8-9F74BDFF0517}" type="pres">
      <dgm:prSet presAssocID="{638DAF4A-9793-4C88-91C2-429F228D5FDF}" presName="level3hierChild" presStyleCnt="0"/>
      <dgm:spPr/>
    </dgm:pt>
    <dgm:pt modelId="{9293F7D3-B00A-406F-8C42-55AF2F0EDCFD}" type="pres">
      <dgm:prSet presAssocID="{1726F454-0C31-40E1-9120-901191F0AAD8}" presName="conn2-1" presStyleLbl="parChTrans1D2" presStyleIdx="4" presStyleCnt="6"/>
      <dgm:spPr/>
    </dgm:pt>
    <dgm:pt modelId="{C2570D27-4CAB-4FEC-B3EE-D4582C8FB8FD}" type="pres">
      <dgm:prSet presAssocID="{1726F454-0C31-40E1-9120-901191F0AAD8}" presName="connTx" presStyleLbl="parChTrans1D2" presStyleIdx="4" presStyleCnt="6"/>
      <dgm:spPr/>
    </dgm:pt>
    <dgm:pt modelId="{31DCD92F-8F64-46A9-A159-D20E91B6B964}" type="pres">
      <dgm:prSet presAssocID="{5C798DA0-7360-468C-9583-46DFB815FA9A}" presName="root2" presStyleCnt="0"/>
      <dgm:spPr/>
    </dgm:pt>
    <dgm:pt modelId="{23D78B40-79E6-41C9-B1B0-CAF0F440D56C}" type="pres">
      <dgm:prSet presAssocID="{5C798DA0-7360-468C-9583-46DFB815FA9A}" presName="LevelTwoTextNode" presStyleLbl="node2" presStyleIdx="4" presStyleCnt="6">
        <dgm:presLayoutVars>
          <dgm:chPref val="3"/>
        </dgm:presLayoutVars>
      </dgm:prSet>
      <dgm:spPr/>
    </dgm:pt>
    <dgm:pt modelId="{404C3126-480A-4DFC-A97F-871DC5719C00}" type="pres">
      <dgm:prSet presAssocID="{5C798DA0-7360-468C-9583-46DFB815FA9A}" presName="level3hierChild" presStyleCnt="0"/>
      <dgm:spPr/>
    </dgm:pt>
    <dgm:pt modelId="{55E69E9B-AA47-41DC-B589-52FC96066A08}" type="pres">
      <dgm:prSet presAssocID="{9D132472-AC1D-4160-AE92-996A02D6F87D}" presName="conn2-1" presStyleLbl="parChTrans1D2" presStyleIdx="5" presStyleCnt="6"/>
      <dgm:spPr/>
    </dgm:pt>
    <dgm:pt modelId="{7E80B107-63CE-49D6-98C0-9C3AEA3A6280}" type="pres">
      <dgm:prSet presAssocID="{9D132472-AC1D-4160-AE92-996A02D6F87D}" presName="connTx" presStyleLbl="parChTrans1D2" presStyleIdx="5" presStyleCnt="6"/>
      <dgm:spPr/>
    </dgm:pt>
    <dgm:pt modelId="{953F8C68-6212-455E-BA94-C61902B03FD2}" type="pres">
      <dgm:prSet presAssocID="{B2A08BCC-314D-4056-839D-4699FE1E8458}" presName="root2" presStyleCnt="0"/>
      <dgm:spPr/>
    </dgm:pt>
    <dgm:pt modelId="{F0A72032-0EE4-428A-AC71-F36E9E40DAF9}" type="pres">
      <dgm:prSet presAssocID="{B2A08BCC-314D-4056-839D-4699FE1E8458}" presName="LevelTwoTextNode" presStyleLbl="node2" presStyleIdx="5" presStyleCnt="6">
        <dgm:presLayoutVars>
          <dgm:chPref val="3"/>
        </dgm:presLayoutVars>
      </dgm:prSet>
      <dgm:spPr/>
    </dgm:pt>
    <dgm:pt modelId="{5511C144-D4E2-4FE8-B17B-465AE7915CA8}" type="pres">
      <dgm:prSet presAssocID="{B2A08BCC-314D-4056-839D-4699FE1E8458}" presName="level3hierChild" presStyleCnt="0"/>
      <dgm:spPr/>
    </dgm:pt>
  </dgm:ptLst>
  <dgm:cxnLst>
    <dgm:cxn modelId="{85FA2103-DF25-4A2F-A428-919171717CEA}" type="presOf" srcId="{2DDA8CAC-F5A1-4AFB-9F79-8D57481C2DAD}" destId="{499C763F-EE37-4627-9D93-51AB5C4BF46E}" srcOrd="0" destOrd="0" presId="urn:microsoft.com/office/officeart/2008/layout/HorizontalMultiLevelHierarchy"/>
    <dgm:cxn modelId="{B2766B09-4D4C-4584-9683-A28BC1FFD4CC}" type="presOf" srcId="{6847B6ED-E65E-400B-93B4-BE92651FB70C}" destId="{A63B3EE2-01B3-41B7-99DF-37CBB739CD0E}" srcOrd="0" destOrd="0" presId="urn:microsoft.com/office/officeart/2008/layout/HorizontalMultiLevelHierarchy"/>
    <dgm:cxn modelId="{085D9B14-514C-4FB8-9B36-651E2598597E}" srcId="{9DBF9779-9CD2-4326-BC4C-E5A47753A6A6}" destId="{3A4B5EFF-1F4D-4ACB-A7EE-A3A7B15920BB}" srcOrd="2" destOrd="0" parTransId="{03CFAFBA-87A2-42B6-BBE2-2643713CAE45}" sibTransId="{F8C6611F-ED40-486B-AFC1-6B0352EF1F4A}"/>
    <dgm:cxn modelId="{07E4EA24-8FCD-4586-A4BD-02C87AA6381D}" type="presOf" srcId="{3A4B5EFF-1F4D-4ACB-A7EE-A3A7B15920BB}" destId="{FCED2A79-77E2-4F53-BEBE-E68CCD9928BD}" srcOrd="0" destOrd="0" presId="urn:microsoft.com/office/officeart/2008/layout/HorizontalMultiLevelHierarchy"/>
    <dgm:cxn modelId="{FC11EE25-7CEF-40D0-B2BD-4457D06624EE}" type="presOf" srcId="{03CFAFBA-87A2-42B6-BBE2-2643713CAE45}" destId="{A947629F-C0F3-4538-BF7E-07E441F0994B}" srcOrd="1" destOrd="0" presId="urn:microsoft.com/office/officeart/2008/layout/HorizontalMultiLevelHierarchy"/>
    <dgm:cxn modelId="{78EA162E-6F4D-4B1F-83DD-20F565431458}" type="presOf" srcId="{B2A08BCC-314D-4056-839D-4699FE1E8458}" destId="{F0A72032-0EE4-428A-AC71-F36E9E40DAF9}" srcOrd="0" destOrd="0" presId="urn:microsoft.com/office/officeart/2008/layout/HorizontalMultiLevelHierarchy"/>
    <dgm:cxn modelId="{0AD26A3A-FA4D-4EE2-8ECB-9FB028CEFB74}" type="presOf" srcId="{22E5F34E-D759-4D7F-ADB4-31666FAD4921}" destId="{516B3285-7E02-4BE0-9E0B-0D887A1D6845}" srcOrd="0" destOrd="0" presId="urn:microsoft.com/office/officeart/2008/layout/HorizontalMultiLevelHierarchy"/>
    <dgm:cxn modelId="{56718146-B087-4257-9561-27D79A90ABA6}" type="presOf" srcId="{E4FC19FB-19C1-4853-A288-B573A5EE3EDE}" destId="{F3335778-04D8-41E4-83A9-4C0ACB544BDA}" srcOrd="1" destOrd="0" presId="urn:microsoft.com/office/officeart/2008/layout/HorizontalMultiLevelHierarchy"/>
    <dgm:cxn modelId="{44BD8C4E-0EF8-4997-B807-9E47819184DA}" type="presOf" srcId="{E4FC19FB-19C1-4853-A288-B573A5EE3EDE}" destId="{1BFD05EF-D1CA-43C1-80E6-9856BB62C26B}" srcOrd="0" destOrd="0" presId="urn:microsoft.com/office/officeart/2008/layout/HorizontalMultiLevelHierarchy"/>
    <dgm:cxn modelId="{F2AF1E5E-2E3E-43A5-A6EE-0F21121AF418}" type="presOf" srcId="{638DAF4A-9793-4C88-91C2-429F228D5FDF}" destId="{CDEEF2C0-B037-4C91-8DC6-1D517F458C29}" srcOrd="0" destOrd="0" presId="urn:microsoft.com/office/officeart/2008/layout/HorizontalMultiLevelHierarchy"/>
    <dgm:cxn modelId="{53741070-080D-4940-9425-8068BF915B4F}" type="presOf" srcId="{9D132472-AC1D-4160-AE92-996A02D6F87D}" destId="{7E80B107-63CE-49D6-98C0-9C3AEA3A6280}" srcOrd="1" destOrd="0" presId="urn:microsoft.com/office/officeart/2008/layout/HorizontalMultiLevelHierarchy"/>
    <dgm:cxn modelId="{6C092C71-2EDB-416B-850C-FAE03BAC3CF7}" srcId="{9DBF9779-9CD2-4326-BC4C-E5A47753A6A6}" destId="{51780A32-7616-43E4-BC5D-3C45C68E3942}" srcOrd="1" destOrd="0" parTransId="{E4FC19FB-19C1-4853-A288-B573A5EE3EDE}" sibTransId="{4755CDAA-458B-4CA7-A5E3-118B86015992}"/>
    <dgm:cxn modelId="{1F7FDC9A-F008-4657-B55F-97ADD9C7BBB8}" type="presOf" srcId="{03CFAFBA-87A2-42B6-BBE2-2643713CAE45}" destId="{730157DA-7B87-4772-A9E2-2F5972031AF8}" srcOrd="0" destOrd="0" presId="urn:microsoft.com/office/officeart/2008/layout/HorizontalMultiLevelHierarchy"/>
    <dgm:cxn modelId="{8D3A0FA1-A3DA-4391-87E6-6DA524EDD535}" type="presOf" srcId="{9D132472-AC1D-4160-AE92-996A02D6F87D}" destId="{55E69E9B-AA47-41DC-B589-52FC96066A08}" srcOrd="0" destOrd="0" presId="urn:microsoft.com/office/officeart/2008/layout/HorizontalMultiLevelHierarchy"/>
    <dgm:cxn modelId="{78E5B0A4-C907-4D1D-B2B9-F2364C9F7B8C}" type="presOf" srcId="{6847B6ED-E65E-400B-93B4-BE92651FB70C}" destId="{C3235388-BA81-4E26-A485-5CB3EA8B9E4B}" srcOrd="1" destOrd="0" presId="urn:microsoft.com/office/officeart/2008/layout/HorizontalMultiLevelHierarchy"/>
    <dgm:cxn modelId="{A27D44AB-6C3A-4627-BC4C-7A34305A29CD}" srcId="{9DBF9779-9CD2-4326-BC4C-E5A47753A6A6}" destId="{B2A08BCC-314D-4056-839D-4699FE1E8458}" srcOrd="5" destOrd="0" parTransId="{9D132472-AC1D-4160-AE92-996A02D6F87D}" sibTransId="{E823CBE7-0849-4DBC-8063-9A5C4560BC30}"/>
    <dgm:cxn modelId="{530551B1-E534-4A56-BD5B-A78037A8BF51}" type="presOf" srcId="{1726F454-0C31-40E1-9120-901191F0AAD8}" destId="{C2570D27-4CAB-4FEC-B3EE-D4582C8FB8FD}" srcOrd="1" destOrd="0" presId="urn:microsoft.com/office/officeart/2008/layout/HorizontalMultiLevelHierarchy"/>
    <dgm:cxn modelId="{645D60C1-92A1-480B-984D-D88968DA015E}" srcId="{9DBF9779-9CD2-4326-BC4C-E5A47753A6A6}" destId="{5C798DA0-7360-468C-9583-46DFB815FA9A}" srcOrd="4" destOrd="0" parTransId="{1726F454-0C31-40E1-9120-901191F0AAD8}" sibTransId="{42AFB5DA-4954-481C-94B3-E3239D141564}"/>
    <dgm:cxn modelId="{3D27ABC4-B5A7-4E71-A351-89DC27AE4EF2}" type="presOf" srcId="{5C798DA0-7360-468C-9583-46DFB815FA9A}" destId="{23D78B40-79E6-41C9-B1B0-CAF0F440D56C}" srcOrd="0" destOrd="0" presId="urn:microsoft.com/office/officeart/2008/layout/HorizontalMultiLevelHierarchy"/>
    <dgm:cxn modelId="{63A113C5-4E18-4BE6-A03C-B82180EDDF78}" type="presOf" srcId="{091E4915-2A7B-48ED-907B-159DAF6096B3}" destId="{09FA4CE5-4CCB-4339-A726-F5623DB8C6B1}" srcOrd="0" destOrd="0" presId="urn:microsoft.com/office/officeart/2008/layout/HorizontalMultiLevelHierarchy"/>
    <dgm:cxn modelId="{486524CD-7A7B-4DCA-B4E0-05EF2507B3FB}" srcId="{9DBF9779-9CD2-4326-BC4C-E5A47753A6A6}" destId="{638DAF4A-9793-4C88-91C2-429F228D5FDF}" srcOrd="3" destOrd="0" parTransId="{22E5F34E-D759-4D7F-ADB4-31666FAD4921}" sibTransId="{ADBDFE04-F02F-4379-873B-F6B0AFFFA03B}"/>
    <dgm:cxn modelId="{2403CFDE-CC73-4ECC-A35B-3905321CA210}" type="presOf" srcId="{9DBF9779-9CD2-4326-BC4C-E5A47753A6A6}" destId="{163AF554-2021-4E05-AC8F-D6362C3DB4DC}" srcOrd="0" destOrd="0" presId="urn:microsoft.com/office/officeart/2008/layout/HorizontalMultiLevelHierarchy"/>
    <dgm:cxn modelId="{F4B719E4-FD3D-4A1A-9212-836A2DA47F30}" srcId="{9DBF9779-9CD2-4326-BC4C-E5A47753A6A6}" destId="{2DDA8CAC-F5A1-4AFB-9F79-8D57481C2DAD}" srcOrd="0" destOrd="0" parTransId="{6847B6ED-E65E-400B-93B4-BE92651FB70C}" sibTransId="{9A407202-ED3E-41D2-B680-3F4A9E49C51B}"/>
    <dgm:cxn modelId="{CE5EB9E8-8FF6-436B-A211-85CFD4A5E557}" srcId="{091E4915-2A7B-48ED-907B-159DAF6096B3}" destId="{9DBF9779-9CD2-4326-BC4C-E5A47753A6A6}" srcOrd="0" destOrd="0" parTransId="{0821F6C4-9AFF-4FC5-B3BE-B4F692751BBD}" sibTransId="{B0497C49-7483-48E3-97F4-354E26156411}"/>
    <dgm:cxn modelId="{D1FE66EF-37E5-451F-AC8D-E3474C44A46D}" type="presOf" srcId="{22E5F34E-D759-4D7F-ADB4-31666FAD4921}" destId="{6C853465-1ED7-4B25-AD77-3605BA3ABA47}" srcOrd="1" destOrd="0" presId="urn:microsoft.com/office/officeart/2008/layout/HorizontalMultiLevelHierarchy"/>
    <dgm:cxn modelId="{C967ACF6-92AC-477F-B58F-6F0D1E6E5CD0}" type="presOf" srcId="{1726F454-0C31-40E1-9120-901191F0AAD8}" destId="{9293F7D3-B00A-406F-8C42-55AF2F0EDCFD}" srcOrd="0" destOrd="0" presId="urn:microsoft.com/office/officeart/2008/layout/HorizontalMultiLevelHierarchy"/>
    <dgm:cxn modelId="{253529FA-5B1A-47F9-9F23-D242EF1F2292}" type="presOf" srcId="{51780A32-7616-43E4-BC5D-3C45C68E3942}" destId="{4734ABEF-D51B-4E22-ABCF-D9CC87C5513A}" srcOrd="0" destOrd="0" presId="urn:microsoft.com/office/officeart/2008/layout/HorizontalMultiLevelHierarchy"/>
    <dgm:cxn modelId="{993A3E0E-6543-4F5D-9E11-3BCCE9433C5F}" type="presParOf" srcId="{09FA4CE5-4CCB-4339-A726-F5623DB8C6B1}" destId="{72C8C1C7-B6C3-460A-9D43-6DD3C5F4808A}" srcOrd="0" destOrd="0" presId="urn:microsoft.com/office/officeart/2008/layout/HorizontalMultiLevelHierarchy"/>
    <dgm:cxn modelId="{F954EBFF-CC09-4D67-913A-C71CD4DEA725}" type="presParOf" srcId="{72C8C1C7-B6C3-460A-9D43-6DD3C5F4808A}" destId="{163AF554-2021-4E05-AC8F-D6362C3DB4DC}" srcOrd="0" destOrd="0" presId="urn:microsoft.com/office/officeart/2008/layout/HorizontalMultiLevelHierarchy"/>
    <dgm:cxn modelId="{FAE5C8FA-33B2-456C-97E5-67A3F8AFDD72}" type="presParOf" srcId="{72C8C1C7-B6C3-460A-9D43-6DD3C5F4808A}" destId="{7FBC9C25-EDAD-4EC6-9B5A-C8FA79145788}" srcOrd="1" destOrd="0" presId="urn:microsoft.com/office/officeart/2008/layout/HorizontalMultiLevelHierarchy"/>
    <dgm:cxn modelId="{378A59F0-1B14-4320-A604-A5584AD8E926}" type="presParOf" srcId="{7FBC9C25-EDAD-4EC6-9B5A-C8FA79145788}" destId="{A63B3EE2-01B3-41B7-99DF-37CBB739CD0E}" srcOrd="0" destOrd="0" presId="urn:microsoft.com/office/officeart/2008/layout/HorizontalMultiLevelHierarchy"/>
    <dgm:cxn modelId="{E6F2F6D2-6987-400F-8053-C93728A464BD}" type="presParOf" srcId="{A63B3EE2-01B3-41B7-99DF-37CBB739CD0E}" destId="{C3235388-BA81-4E26-A485-5CB3EA8B9E4B}" srcOrd="0" destOrd="0" presId="urn:microsoft.com/office/officeart/2008/layout/HorizontalMultiLevelHierarchy"/>
    <dgm:cxn modelId="{84EE6BB4-5F9B-4E7B-A76A-2192CF86305E}" type="presParOf" srcId="{7FBC9C25-EDAD-4EC6-9B5A-C8FA79145788}" destId="{F41E787A-D179-4D25-8258-8908E109C0BC}" srcOrd="1" destOrd="0" presId="urn:microsoft.com/office/officeart/2008/layout/HorizontalMultiLevelHierarchy"/>
    <dgm:cxn modelId="{C89412C2-4ED0-49FC-8FDC-2CCCE386E06E}" type="presParOf" srcId="{F41E787A-D179-4D25-8258-8908E109C0BC}" destId="{499C763F-EE37-4627-9D93-51AB5C4BF46E}" srcOrd="0" destOrd="0" presId="urn:microsoft.com/office/officeart/2008/layout/HorizontalMultiLevelHierarchy"/>
    <dgm:cxn modelId="{8A24FBAA-3DEF-44D1-B53E-D10F2E538B18}" type="presParOf" srcId="{F41E787A-D179-4D25-8258-8908E109C0BC}" destId="{2B772EB0-5BC5-4D07-B875-A04B4876354A}" srcOrd="1" destOrd="0" presId="urn:microsoft.com/office/officeart/2008/layout/HorizontalMultiLevelHierarchy"/>
    <dgm:cxn modelId="{E9E6757C-ADDE-41A4-B6DB-0D26B8C6264F}" type="presParOf" srcId="{7FBC9C25-EDAD-4EC6-9B5A-C8FA79145788}" destId="{1BFD05EF-D1CA-43C1-80E6-9856BB62C26B}" srcOrd="2" destOrd="0" presId="urn:microsoft.com/office/officeart/2008/layout/HorizontalMultiLevelHierarchy"/>
    <dgm:cxn modelId="{6F9C35D9-11C0-4425-98C2-B30F21AF6E78}" type="presParOf" srcId="{1BFD05EF-D1CA-43C1-80E6-9856BB62C26B}" destId="{F3335778-04D8-41E4-83A9-4C0ACB544BDA}" srcOrd="0" destOrd="0" presId="urn:microsoft.com/office/officeart/2008/layout/HorizontalMultiLevelHierarchy"/>
    <dgm:cxn modelId="{6E15213A-E7C5-4D7C-85CC-72EA9BFFF0DE}" type="presParOf" srcId="{7FBC9C25-EDAD-4EC6-9B5A-C8FA79145788}" destId="{2EFD8040-E198-4CF1-AA05-285633B30692}" srcOrd="3" destOrd="0" presId="urn:microsoft.com/office/officeart/2008/layout/HorizontalMultiLevelHierarchy"/>
    <dgm:cxn modelId="{1FACEECE-4C0D-4BE7-AB91-9A10E82D8463}" type="presParOf" srcId="{2EFD8040-E198-4CF1-AA05-285633B30692}" destId="{4734ABEF-D51B-4E22-ABCF-D9CC87C5513A}" srcOrd="0" destOrd="0" presId="urn:microsoft.com/office/officeart/2008/layout/HorizontalMultiLevelHierarchy"/>
    <dgm:cxn modelId="{78D696F7-73DB-4159-A656-7C8C53666F94}" type="presParOf" srcId="{2EFD8040-E198-4CF1-AA05-285633B30692}" destId="{B7B20632-A3B9-46E4-B852-98DCD59E9878}" srcOrd="1" destOrd="0" presId="urn:microsoft.com/office/officeart/2008/layout/HorizontalMultiLevelHierarchy"/>
    <dgm:cxn modelId="{0E4C6457-7343-4F09-AD92-970A15CE583B}" type="presParOf" srcId="{7FBC9C25-EDAD-4EC6-9B5A-C8FA79145788}" destId="{730157DA-7B87-4772-A9E2-2F5972031AF8}" srcOrd="4" destOrd="0" presId="urn:microsoft.com/office/officeart/2008/layout/HorizontalMultiLevelHierarchy"/>
    <dgm:cxn modelId="{763223DE-6E8E-45AA-A6B8-EF61F8BF2C56}" type="presParOf" srcId="{730157DA-7B87-4772-A9E2-2F5972031AF8}" destId="{A947629F-C0F3-4538-BF7E-07E441F0994B}" srcOrd="0" destOrd="0" presId="urn:microsoft.com/office/officeart/2008/layout/HorizontalMultiLevelHierarchy"/>
    <dgm:cxn modelId="{0B39E5FF-9AD5-44D2-B268-1A9D1B9382D2}" type="presParOf" srcId="{7FBC9C25-EDAD-4EC6-9B5A-C8FA79145788}" destId="{50CEDCDB-A700-40F2-8AF0-4DE718E58F52}" srcOrd="5" destOrd="0" presId="urn:microsoft.com/office/officeart/2008/layout/HorizontalMultiLevelHierarchy"/>
    <dgm:cxn modelId="{E4C031B4-1F84-47E3-BB4D-40D6F9711D32}" type="presParOf" srcId="{50CEDCDB-A700-40F2-8AF0-4DE718E58F52}" destId="{FCED2A79-77E2-4F53-BEBE-E68CCD9928BD}" srcOrd="0" destOrd="0" presId="urn:microsoft.com/office/officeart/2008/layout/HorizontalMultiLevelHierarchy"/>
    <dgm:cxn modelId="{39F97C83-AEBD-47BA-9DE2-AD615BAFDA7B}" type="presParOf" srcId="{50CEDCDB-A700-40F2-8AF0-4DE718E58F52}" destId="{3FC3AF84-8E3D-434C-8EAC-FF63BD0116A6}" srcOrd="1" destOrd="0" presId="urn:microsoft.com/office/officeart/2008/layout/HorizontalMultiLevelHierarchy"/>
    <dgm:cxn modelId="{D578EE99-B9E8-47FA-9EE8-61E9062AA086}" type="presParOf" srcId="{7FBC9C25-EDAD-4EC6-9B5A-C8FA79145788}" destId="{516B3285-7E02-4BE0-9E0B-0D887A1D6845}" srcOrd="6" destOrd="0" presId="urn:microsoft.com/office/officeart/2008/layout/HorizontalMultiLevelHierarchy"/>
    <dgm:cxn modelId="{82654E52-4C60-4F5D-AC77-7AA9D794A745}" type="presParOf" srcId="{516B3285-7E02-4BE0-9E0B-0D887A1D6845}" destId="{6C853465-1ED7-4B25-AD77-3605BA3ABA47}" srcOrd="0" destOrd="0" presId="urn:microsoft.com/office/officeart/2008/layout/HorizontalMultiLevelHierarchy"/>
    <dgm:cxn modelId="{F6043095-1BF0-45CB-95F1-21BE2FDD9FD3}" type="presParOf" srcId="{7FBC9C25-EDAD-4EC6-9B5A-C8FA79145788}" destId="{833ECAFC-CED0-4439-8B33-FD17CD5D0584}" srcOrd="7" destOrd="0" presId="urn:microsoft.com/office/officeart/2008/layout/HorizontalMultiLevelHierarchy"/>
    <dgm:cxn modelId="{9EBFC402-C77F-457E-A131-3D09C2C43D4E}" type="presParOf" srcId="{833ECAFC-CED0-4439-8B33-FD17CD5D0584}" destId="{CDEEF2C0-B037-4C91-8DC6-1D517F458C29}" srcOrd="0" destOrd="0" presId="urn:microsoft.com/office/officeart/2008/layout/HorizontalMultiLevelHierarchy"/>
    <dgm:cxn modelId="{B76CE7DB-D383-431E-BEAC-6A2438B27197}" type="presParOf" srcId="{833ECAFC-CED0-4439-8B33-FD17CD5D0584}" destId="{2DF0A8BA-2565-47C3-A4F8-9F74BDFF0517}" srcOrd="1" destOrd="0" presId="urn:microsoft.com/office/officeart/2008/layout/HorizontalMultiLevelHierarchy"/>
    <dgm:cxn modelId="{CBE7A0FA-441F-48E0-8DBD-E836F7488C29}" type="presParOf" srcId="{7FBC9C25-EDAD-4EC6-9B5A-C8FA79145788}" destId="{9293F7D3-B00A-406F-8C42-55AF2F0EDCFD}" srcOrd="8" destOrd="0" presId="urn:microsoft.com/office/officeart/2008/layout/HorizontalMultiLevelHierarchy"/>
    <dgm:cxn modelId="{C13E3B79-A653-49F8-8079-FFF35589204D}" type="presParOf" srcId="{9293F7D3-B00A-406F-8C42-55AF2F0EDCFD}" destId="{C2570D27-4CAB-4FEC-B3EE-D4582C8FB8FD}" srcOrd="0" destOrd="0" presId="urn:microsoft.com/office/officeart/2008/layout/HorizontalMultiLevelHierarchy"/>
    <dgm:cxn modelId="{C0B51FA5-91D7-4F70-8C62-1468748038D0}" type="presParOf" srcId="{7FBC9C25-EDAD-4EC6-9B5A-C8FA79145788}" destId="{31DCD92F-8F64-46A9-A159-D20E91B6B964}" srcOrd="9" destOrd="0" presId="urn:microsoft.com/office/officeart/2008/layout/HorizontalMultiLevelHierarchy"/>
    <dgm:cxn modelId="{A25C5623-2AB5-4612-A5D3-2927911B8B94}" type="presParOf" srcId="{31DCD92F-8F64-46A9-A159-D20E91B6B964}" destId="{23D78B40-79E6-41C9-B1B0-CAF0F440D56C}" srcOrd="0" destOrd="0" presId="urn:microsoft.com/office/officeart/2008/layout/HorizontalMultiLevelHierarchy"/>
    <dgm:cxn modelId="{4E8D93A9-56C4-4222-8591-275CC09A0D6F}" type="presParOf" srcId="{31DCD92F-8F64-46A9-A159-D20E91B6B964}" destId="{404C3126-480A-4DFC-A97F-871DC5719C00}" srcOrd="1" destOrd="0" presId="urn:microsoft.com/office/officeart/2008/layout/HorizontalMultiLevelHierarchy"/>
    <dgm:cxn modelId="{F0AFD4DF-6B5D-4665-A368-E721FFF3C6E6}" type="presParOf" srcId="{7FBC9C25-EDAD-4EC6-9B5A-C8FA79145788}" destId="{55E69E9B-AA47-41DC-B589-52FC96066A08}" srcOrd="10" destOrd="0" presId="urn:microsoft.com/office/officeart/2008/layout/HorizontalMultiLevelHierarchy"/>
    <dgm:cxn modelId="{6E109E0D-6F33-4E70-9BAE-60B302F72276}" type="presParOf" srcId="{55E69E9B-AA47-41DC-B589-52FC96066A08}" destId="{7E80B107-63CE-49D6-98C0-9C3AEA3A6280}" srcOrd="0" destOrd="0" presId="urn:microsoft.com/office/officeart/2008/layout/HorizontalMultiLevelHierarchy"/>
    <dgm:cxn modelId="{BFD1C10F-42E4-49CC-B17B-82E56A127F83}" type="presParOf" srcId="{7FBC9C25-EDAD-4EC6-9B5A-C8FA79145788}" destId="{953F8C68-6212-455E-BA94-C61902B03FD2}" srcOrd="11" destOrd="0" presId="urn:microsoft.com/office/officeart/2008/layout/HorizontalMultiLevelHierarchy"/>
    <dgm:cxn modelId="{7C5802B2-2551-4B9A-9F15-C6B282450891}" type="presParOf" srcId="{953F8C68-6212-455E-BA94-C61902B03FD2}" destId="{F0A72032-0EE4-428A-AC71-F36E9E40DAF9}" srcOrd="0" destOrd="0" presId="urn:microsoft.com/office/officeart/2008/layout/HorizontalMultiLevelHierarchy"/>
    <dgm:cxn modelId="{16919347-BBFD-4135-A81A-6D43B7749701}" type="presParOf" srcId="{953F8C68-6212-455E-BA94-C61902B03FD2}" destId="{5511C144-D4E2-4FE8-B17B-465AE7915CA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5122E6-69A2-4E41-8A77-BBE0A1A32ACE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B9F7B3E9-87E6-4867-AC79-46E414A70B1E}">
      <dgm:prSet phldrT="[Text]" custT="1"/>
      <dgm:spPr/>
      <dgm:t>
        <a:bodyPr/>
        <a:lstStyle/>
        <a:p>
          <a:r>
            <a:rPr lang="en-ZA" sz="2800" dirty="0"/>
            <a:t>USA (5)</a:t>
          </a:r>
        </a:p>
      </dgm:t>
    </dgm:pt>
    <dgm:pt modelId="{B9484B7D-8583-489A-9478-D85D1D981175}" type="parTrans" cxnId="{697A9BE4-3A05-419E-B684-6FFD45D0FAE3}">
      <dgm:prSet/>
      <dgm:spPr/>
      <dgm:t>
        <a:bodyPr/>
        <a:lstStyle/>
        <a:p>
          <a:endParaRPr lang="en-ZA"/>
        </a:p>
      </dgm:t>
    </dgm:pt>
    <dgm:pt modelId="{2DB48478-9287-4772-9B20-5FBD4FC3E460}" type="sibTrans" cxnId="{697A9BE4-3A05-419E-B684-6FFD45D0FAE3}">
      <dgm:prSet/>
      <dgm:spPr/>
      <dgm:t>
        <a:bodyPr/>
        <a:lstStyle/>
        <a:p>
          <a:endParaRPr lang="en-ZA"/>
        </a:p>
      </dgm:t>
    </dgm:pt>
    <dgm:pt modelId="{79F4ECDC-6380-42E5-B91A-78D4CB4B0100}">
      <dgm:prSet phldrT="[Text]" custT="1"/>
      <dgm:spPr/>
      <dgm:t>
        <a:bodyPr/>
        <a:lstStyle/>
        <a:p>
          <a:r>
            <a:rPr lang="en-ZA" sz="1600" dirty="0"/>
            <a:t>Florida (1)</a:t>
          </a:r>
        </a:p>
      </dgm:t>
    </dgm:pt>
    <dgm:pt modelId="{FB7BAB5B-79E6-4550-AF1E-7D8E86675F28}" type="parTrans" cxnId="{B2EF2DA6-5DC0-4DFD-86B5-143E75060D21}">
      <dgm:prSet/>
      <dgm:spPr/>
      <dgm:t>
        <a:bodyPr/>
        <a:lstStyle/>
        <a:p>
          <a:endParaRPr lang="en-ZA"/>
        </a:p>
      </dgm:t>
    </dgm:pt>
    <dgm:pt modelId="{9796C2E2-C51D-46FA-9F3C-9BCA0EE62FD9}" type="sibTrans" cxnId="{B2EF2DA6-5DC0-4DFD-86B5-143E75060D21}">
      <dgm:prSet/>
      <dgm:spPr/>
      <dgm:t>
        <a:bodyPr/>
        <a:lstStyle/>
        <a:p>
          <a:endParaRPr lang="en-ZA"/>
        </a:p>
      </dgm:t>
    </dgm:pt>
    <dgm:pt modelId="{08C8221E-2909-48DE-BAE1-BFDE31EE9FA9}">
      <dgm:prSet phldrT="[Text]" custT="1"/>
      <dgm:spPr/>
      <dgm:t>
        <a:bodyPr/>
        <a:lstStyle/>
        <a:p>
          <a:r>
            <a:rPr lang="en-ZA" sz="1600" dirty="0"/>
            <a:t>Iowa (1)</a:t>
          </a:r>
        </a:p>
      </dgm:t>
    </dgm:pt>
    <dgm:pt modelId="{8C460972-243E-4FBB-8390-B044961D5F6D}" type="parTrans" cxnId="{E2CDE766-0CAB-467E-84FE-92AD258FF5D6}">
      <dgm:prSet/>
      <dgm:spPr/>
      <dgm:t>
        <a:bodyPr/>
        <a:lstStyle/>
        <a:p>
          <a:endParaRPr lang="en-ZA"/>
        </a:p>
      </dgm:t>
    </dgm:pt>
    <dgm:pt modelId="{ADFAE884-068F-4EF8-B1F3-278C1207D1F7}" type="sibTrans" cxnId="{E2CDE766-0CAB-467E-84FE-92AD258FF5D6}">
      <dgm:prSet/>
      <dgm:spPr/>
      <dgm:t>
        <a:bodyPr/>
        <a:lstStyle/>
        <a:p>
          <a:endParaRPr lang="en-ZA"/>
        </a:p>
      </dgm:t>
    </dgm:pt>
    <dgm:pt modelId="{0D4A63CF-6D67-4FB2-8986-F42126D7F130}">
      <dgm:prSet phldrT="[Text]" custT="1"/>
      <dgm:spPr/>
      <dgm:t>
        <a:bodyPr/>
        <a:lstStyle/>
        <a:p>
          <a:r>
            <a:rPr lang="en-ZA" sz="1600" dirty="0"/>
            <a:t>Maryland (1)</a:t>
          </a:r>
        </a:p>
      </dgm:t>
    </dgm:pt>
    <dgm:pt modelId="{D85F268D-8B2C-405A-9676-2CE28110B049}" type="parTrans" cxnId="{83333F30-A563-4E7D-8181-231A62F6B0B8}">
      <dgm:prSet/>
      <dgm:spPr/>
      <dgm:t>
        <a:bodyPr/>
        <a:lstStyle/>
        <a:p>
          <a:endParaRPr lang="en-ZA"/>
        </a:p>
      </dgm:t>
    </dgm:pt>
    <dgm:pt modelId="{872DFC43-B18F-42D1-9FDA-1992155E6D9E}" type="sibTrans" cxnId="{83333F30-A563-4E7D-8181-231A62F6B0B8}">
      <dgm:prSet/>
      <dgm:spPr/>
      <dgm:t>
        <a:bodyPr/>
        <a:lstStyle/>
        <a:p>
          <a:endParaRPr lang="en-ZA"/>
        </a:p>
      </dgm:t>
    </dgm:pt>
    <dgm:pt modelId="{6800F7EF-19C6-473C-9D3D-AD4FB003B236}">
      <dgm:prSet phldrT="[Text]" custT="1"/>
      <dgm:spPr/>
      <dgm:t>
        <a:bodyPr/>
        <a:lstStyle/>
        <a:p>
          <a:r>
            <a:rPr lang="en-ZA" sz="1600" dirty="0"/>
            <a:t>Minnesota (1)</a:t>
          </a:r>
        </a:p>
      </dgm:t>
    </dgm:pt>
    <dgm:pt modelId="{C7F3B2A8-2322-4471-B049-76F66ADC191D}" type="parTrans" cxnId="{AA2127C7-A0BE-46BF-9F47-28E78525DD52}">
      <dgm:prSet/>
      <dgm:spPr/>
      <dgm:t>
        <a:bodyPr/>
        <a:lstStyle/>
        <a:p>
          <a:endParaRPr lang="en-ZA"/>
        </a:p>
      </dgm:t>
    </dgm:pt>
    <dgm:pt modelId="{3BAF50E1-48F4-457C-88A1-31928C51D96E}" type="sibTrans" cxnId="{AA2127C7-A0BE-46BF-9F47-28E78525DD52}">
      <dgm:prSet/>
      <dgm:spPr/>
      <dgm:t>
        <a:bodyPr/>
        <a:lstStyle/>
        <a:p>
          <a:endParaRPr lang="en-ZA"/>
        </a:p>
      </dgm:t>
    </dgm:pt>
    <dgm:pt modelId="{6238A710-F05C-44D9-BBC2-7C86003E8FFD}">
      <dgm:prSet phldrT="[Text]" custT="1"/>
      <dgm:spPr/>
      <dgm:t>
        <a:bodyPr/>
        <a:lstStyle/>
        <a:p>
          <a:r>
            <a:rPr lang="en-ZA" sz="1600" dirty="0"/>
            <a:t>California (1)</a:t>
          </a:r>
        </a:p>
      </dgm:t>
    </dgm:pt>
    <dgm:pt modelId="{B15CDD5A-253A-4812-89FC-F24583D9E615}" type="parTrans" cxnId="{A4BB79E2-7445-4F86-A821-1A6149307C17}">
      <dgm:prSet/>
      <dgm:spPr/>
      <dgm:t>
        <a:bodyPr/>
        <a:lstStyle/>
        <a:p>
          <a:endParaRPr lang="en-ZA"/>
        </a:p>
      </dgm:t>
    </dgm:pt>
    <dgm:pt modelId="{A641821E-3E52-4EBC-820A-6EAC27503EB4}" type="sibTrans" cxnId="{A4BB79E2-7445-4F86-A821-1A6149307C17}">
      <dgm:prSet/>
      <dgm:spPr/>
      <dgm:t>
        <a:bodyPr/>
        <a:lstStyle/>
        <a:p>
          <a:endParaRPr lang="en-ZA"/>
        </a:p>
      </dgm:t>
    </dgm:pt>
    <dgm:pt modelId="{479313A4-4A93-42FF-953D-369BBE9CBAF4}" type="pres">
      <dgm:prSet presAssocID="{E85122E6-69A2-4E41-8A77-BBE0A1A32AC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707447-1D11-46A5-9EDE-4A5AB6BD8D0B}" type="pres">
      <dgm:prSet presAssocID="{B9F7B3E9-87E6-4867-AC79-46E414A70B1E}" presName="root1" presStyleCnt="0"/>
      <dgm:spPr/>
    </dgm:pt>
    <dgm:pt modelId="{56721F95-261A-4D87-9B42-24D143F91BAF}" type="pres">
      <dgm:prSet presAssocID="{B9F7B3E9-87E6-4867-AC79-46E414A70B1E}" presName="LevelOneTextNode" presStyleLbl="node0" presStyleIdx="0" presStyleCnt="1">
        <dgm:presLayoutVars>
          <dgm:chPref val="3"/>
        </dgm:presLayoutVars>
      </dgm:prSet>
      <dgm:spPr/>
    </dgm:pt>
    <dgm:pt modelId="{05166E93-F66B-480A-A96D-33BFD71E10E7}" type="pres">
      <dgm:prSet presAssocID="{B9F7B3E9-87E6-4867-AC79-46E414A70B1E}" presName="level2hierChild" presStyleCnt="0"/>
      <dgm:spPr/>
    </dgm:pt>
    <dgm:pt modelId="{DCE5FD52-0537-4F12-AE67-72AF7B383483}" type="pres">
      <dgm:prSet presAssocID="{FB7BAB5B-79E6-4550-AF1E-7D8E86675F28}" presName="conn2-1" presStyleLbl="parChTrans1D2" presStyleIdx="0" presStyleCnt="5"/>
      <dgm:spPr/>
    </dgm:pt>
    <dgm:pt modelId="{7A45384C-57D6-40B6-B1FC-D9A4F6C8FC08}" type="pres">
      <dgm:prSet presAssocID="{FB7BAB5B-79E6-4550-AF1E-7D8E86675F28}" presName="connTx" presStyleLbl="parChTrans1D2" presStyleIdx="0" presStyleCnt="5"/>
      <dgm:spPr/>
    </dgm:pt>
    <dgm:pt modelId="{68455F82-BFCD-4AF3-8992-9D8F954F019D}" type="pres">
      <dgm:prSet presAssocID="{79F4ECDC-6380-42E5-B91A-78D4CB4B0100}" presName="root2" presStyleCnt="0"/>
      <dgm:spPr/>
    </dgm:pt>
    <dgm:pt modelId="{D6FBBFEB-7BF0-42DA-80DF-6C37BF848D9D}" type="pres">
      <dgm:prSet presAssocID="{79F4ECDC-6380-42E5-B91A-78D4CB4B0100}" presName="LevelTwoTextNode" presStyleLbl="node2" presStyleIdx="0" presStyleCnt="5">
        <dgm:presLayoutVars>
          <dgm:chPref val="3"/>
        </dgm:presLayoutVars>
      </dgm:prSet>
      <dgm:spPr/>
    </dgm:pt>
    <dgm:pt modelId="{8A135ADD-E07A-4054-982B-710C2F146714}" type="pres">
      <dgm:prSet presAssocID="{79F4ECDC-6380-42E5-B91A-78D4CB4B0100}" presName="level3hierChild" presStyleCnt="0"/>
      <dgm:spPr/>
    </dgm:pt>
    <dgm:pt modelId="{0BCFAA8B-08F3-41C5-A3F1-9D266AB79897}" type="pres">
      <dgm:prSet presAssocID="{8C460972-243E-4FBB-8390-B044961D5F6D}" presName="conn2-1" presStyleLbl="parChTrans1D2" presStyleIdx="1" presStyleCnt="5"/>
      <dgm:spPr/>
    </dgm:pt>
    <dgm:pt modelId="{D52196FD-EDA0-4FA8-A246-5A76003ED2AE}" type="pres">
      <dgm:prSet presAssocID="{8C460972-243E-4FBB-8390-B044961D5F6D}" presName="connTx" presStyleLbl="parChTrans1D2" presStyleIdx="1" presStyleCnt="5"/>
      <dgm:spPr/>
    </dgm:pt>
    <dgm:pt modelId="{198551C8-4AD5-4BB3-987D-BC96AE206DB5}" type="pres">
      <dgm:prSet presAssocID="{08C8221E-2909-48DE-BAE1-BFDE31EE9FA9}" presName="root2" presStyleCnt="0"/>
      <dgm:spPr/>
    </dgm:pt>
    <dgm:pt modelId="{5474BAFE-6067-4743-AAC5-FB60B30D44B9}" type="pres">
      <dgm:prSet presAssocID="{08C8221E-2909-48DE-BAE1-BFDE31EE9FA9}" presName="LevelTwoTextNode" presStyleLbl="node2" presStyleIdx="1" presStyleCnt="5">
        <dgm:presLayoutVars>
          <dgm:chPref val="3"/>
        </dgm:presLayoutVars>
      </dgm:prSet>
      <dgm:spPr/>
    </dgm:pt>
    <dgm:pt modelId="{B0F23F39-153F-40B4-A1A5-1C2F9DD87297}" type="pres">
      <dgm:prSet presAssocID="{08C8221E-2909-48DE-BAE1-BFDE31EE9FA9}" presName="level3hierChild" presStyleCnt="0"/>
      <dgm:spPr/>
    </dgm:pt>
    <dgm:pt modelId="{DB66E73C-080E-4E46-A761-5B1DDDE509B5}" type="pres">
      <dgm:prSet presAssocID="{D85F268D-8B2C-405A-9676-2CE28110B049}" presName="conn2-1" presStyleLbl="parChTrans1D2" presStyleIdx="2" presStyleCnt="5"/>
      <dgm:spPr/>
    </dgm:pt>
    <dgm:pt modelId="{3D1AF6B0-5C1F-4D70-BB47-E3D04CD71BC2}" type="pres">
      <dgm:prSet presAssocID="{D85F268D-8B2C-405A-9676-2CE28110B049}" presName="connTx" presStyleLbl="parChTrans1D2" presStyleIdx="2" presStyleCnt="5"/>
      <dgm:spPr/>
    </dgm:pt>
    <dgm:pt modelId="{CE9C3310-78DA-45C5-BF11-A7791DF0D4D3}" type="pres">
      <dgm:prSet presAssocID="{0D4A63CF-6D67-4FB2-8986-F42126D7F130}" presName="root2" presStyleCnt="0"/>
      <dgm:spPr/>
    </dgm:pt>
    <dgm:pt modelId="{788DFEAB-9AD1-4482-B386-448F386518A8}" type="pres">
      <dgm:prSet presAssocID="{0D4A63CF-6D67-4FB2-8986-F42126D7F130}" presName="LevelTwoTextNode" presStyleLbl="node2" presStyleIdx="2" presStyleCnt="5">
        <dgm:presLayoutVars>
          <dgm:chPref val="3"/>
        </dgm:presLayoutVars>
      </dgm:prSet>
      <dgm:spPr/>
    </dgm:pt>
    <dgm:pt modelId="{538127C8-70F1-4360-A729-265CE82DE86B}" type="pres">
      <dgm:prSet presAssocID="{0D4A63CF-6D67-4FB2-8986-F42126D7F130}" presName="level3hierChild" presStyleCnt="0"/>
      <dgm:spPr/>
    </dgm:pt>
    <dgm:pt modelId="{657D9652-EBF5-408B-9CF8-0A598440184A}" type="pres">
      <dgm:prSet presAssocID="{C7F3B2A8-2322-4471-B049-76F66ADC191D}" presName="conn2-1" presStyleLbl="parChTrans1D2" presStyleIdx="3" presStyleCnt="5"/>
      <dgm:spPr/>
    </dgm:pt>
    <dgm:pt modelId="{58CA951D-3393-4F95-A717-4555D0A7997D}" type="pres">
      <dgm:prSet presAssocID="{C7F3B2A8-2322-4471-B049-76F66ADC191D}" presName="connTx" presStyleLbl="parChTrans1D2" presStyleIdx="3" presStyleCnt="5"/>
      <dgm:spPr/>
    </dgm:pt>
    <dgm:pt modelId="{CAB8988B-7FDF-497A-861B-A94E4FA97F1A}" type="pres">
      <dgm:prSet presAssocID="{6800F7EF-19C6-473C-9D3D-AD4FB003B236}" presName="root2" presStyleCnt="0"/>
      <dgm:spPr/>
    </dgm:pt>
    <dgm:pt modelId="{00A7590B-6FEE-4BF1-8305-59D207F4DA1E}" type="pres">
      <dgm:prSet presAssocID="{6800F7EF-19C6-473C-9D3D-AD4FB003B236}" presName="LevelTwoTextNode" presStyleLbl="node2" presStyleIdx="3" presStyleCnt="5">
        <dgm:presLayoutVars>
          <dgm:chPref val="3"/>
        </dgm:presLayoutVars>
      </dgm:prSet>
      <dgm:spPr/>
    </dgm:pt>
    <dgm:pt modelId="{9CD3F71E-4082-4ED2-A1F6-05002BB259F4}" type="pres">
      <dgm:prSet presAssocID="{6800F7EF-19C6-473C-9D3D-AD4FB003B236}" presName="level3hierChild" presStyleCnt="0"/>
      <dgm:spPr/>
    </dgm:pt>
    <dgm:pt modelId="{45DA6BCA-EE44-43A6-A90E-3673C963F69F}" type="pres">
      <dgm:prSet presAssocID="{B15CDD5A-253A-4812-89FC-F24583D9E615}" presName="conn2-1" presStyleLbl="parChTrans1D2" presStyleIdx="4" presStyleCnt="5"/>
      <dgm:spPr/>
    </dgm:pt>
    <dgm:pt modelId="{16402F9B-BE10-4B7D-AE16-A1F77921E12E}" type="pres">
      <dgm:prSet presAssocID="{B15CDD5A-253A-4812-89FC-F24583D9E615}" presName="connTx" presStyleLbl="parChTrans1D2" presStyleIdx="4" presStyleCnt="5"/>
      <dgm:spPr/>
    </dgm:pt>
    <dgm:pt modelId="{162DAED3-E000-4916-9957-3EB6FF55AB91}" type="pres">
      <dgm:prSet presAssocID="{6238A710-F05C-44D9-BBC2-7C86003E8FFD}" presName="root2" presStyleCnt="0"/>
      <dgm:spPr/>
    </dgm:pt>
    <dgm:pt modelId="{7459681C-F90D-45BF-9133-4F6697AAE8B2}" type="pres">
      <dgm:prSet presAssocID="{6238A710-F05C-44D9-BBC2-7C86003E8FFD}" presName="LevelTwoTextNode" presStyleLbl="node2" presStyleIdx="4" presStyleCnt="5">
        <dgm:presLayoutVars>
          <dgm:chPref val="3"/>
        </dgm:presLayoutVars>
      </dgm:prSet>
      <dgm:spPr/>
    </dgm:pt>
    <dgm:pt modelId="{84A0ECF8-EB27-428B-9234-47D7E31ED7B4}" type="pres">
      <dgm:prSet presAssocID="{6238A710-F05C-44D9-BBC2-7C86003E8FFD}" presName="level3hierChild" presStyleCnt="0"/>
      <dgm:spPr/>
    </dgm:pt>
  </dgm:ptLst>
  <dgm:cxnLst>
    <dgm:cxn modelId="{59C1E21A-CE22-4A14-939D-4D50DC353F91}" type="presOf" srcId="{B15CDD5A-253A-4812-89FC-F24583D9E615}" destId="{16402F9B-BE10-4B7D-AE16-A1F77921E12E}" srcOrd="1" destOrd="0" presId="urn:microsoft.com/office/officeart/2008/layout/HorizontalMultiLevelHierarchy"/>
    <dgm:cxn modelId="{83333F30-A563-4E7D-8181-231A62F6B0B8}" srcId="{B9F7B3E9-87E6-4867-AC79-46E414A70B1E}" destId="{0D4A63CF-6D67-4FB2-8986-F42126D7F130}" srcOrd="2" destOrd="0" parTransId="{D85F268D-8B2C-405A-9676-2CE28110B049}" sibTransId="{872DFC43-B18F-42D1-9FDA-1992155E6D9E}"/>
    <dgm:cxn modelId="{4350A539-B43A-4888-82C5-E40A257B252D}" type="presOf" srcId="{D85F268D-8B2C-405A-9676-2CE28110B049}" destId="{3D1AF6B0-5C1F-4D70-BB47-E3D04CD71BC2}" srcOrd="1" destOrd="0" presId="urn:microsoft.com/office/officeart/2008/layout/HorizontalMultiLevelHierarchy"/>
    <dgm:cxn modelId="{FC07813D-DDEE-45B0-B694-2EA02AB7AAFD}" type="presOf" srcId="{FB7BAB5B-79E6-4550-AF1E-7D8E86675F28}" destId="{7A45384C-57D6-40B6-B1FC-D9A4F6C8FC08}" srcOrd="1" destOrd="0" presId="urn:microsoft.com/office/officeart/2008/layout/HorizontalMultiLevelHierarchy"/>
    <dgm:cxn modelId="{FA670640-8ED2-4FB9-B6C9-D6B1DBE4F727}" type="presOf" srcId="{C7F3B2A8-2322-4471-B049-76F66ADC191D}" destId="{58CA951D-3393-4F95-A717-4555D0A7997D}" srcOrd="1" destOrd="0" presId="urn:microsoft.com/office/officeart/2008/layout/HorizontalMultiLevelHierarchy"/>
    <dgm:cxn modelId="{A6FAB349-81BE-42FC-9342-08CD79B93C49}" type="presOf" srcId="{B15CDD5A-253A-4812-89FC-F24583D9E615}" destId="{45DA6BCA-EE44-43A6-A90E-3673C963F69F}" srcOrd="0" destOrd="0" presId="urn:microsoft.com/office/officeart/2008/layout/HorizontalMultiLevelHierarchy"/>
    <dgm:cxn modelId="{25301C4C-F10F-40CB-96DB-93C44C8D3DF2}" type="presOf" srcId="{8C460972-243E-4FBB-8390-B044961D5F6D}" destId="{D52196FD-EDA0-4FA8-A246-5A76003ED2AE}" srcOrd="1" destOrd="0" presId="urn:microsoft.com/office/officeart/2008/layout/HorizontalMultiLevelHierarchy"/>
    <dgm:cxn modelId="{3E0F9452-DE49-4237-B08A-41A9E843029B}" type="presOf" srcId="{B9F7B3E9-87E6-4867-AC79-46E414A70B1E}" destId="{56721F95-261A-4D87-9B42-24D143F91BAF}" srcOrd="0" destOrd="0" presId="urn:microsoft.com/office/officeart/2008/layout/HorizontalMultiLevelHierarchy"/>
    <dgm:cxn modelId="{B0332357-1D16-4239-8360-AD2B7A657B2E}" type="presOf" srcId="{79F4ECDC-6380-42E5-B91A-78D4CB4B0100}" destId="{D6FBBFEB-7BF0-42DA-80DF-6C37BF848D9D}" srcOrd="0" destOrd="0" presId="urn:microsoft.com/office/officeart/2008/layout/HorizontalMultiLevelHierarchy"/>
    <dgm:cxn modelId="{529E7A5D-D83D-4518-8B89-76F5B26CA667}" type="presOf" srcId="{8C460972-243E-4FBB-8390-B044961D5F6D}" destId="{0BCFAA8B-08F3-41C5-A3F1-9D266AB79897}" srcOrd="0" destOrd="0" presId="urn:microsoft.com/office/officeart/2008/layout/HorizontalMultiLevelHierarchy"/>
    <dgm:cxn modelId="{8605A75F-2651-48B3-8A63-BB01BD1631DD}" type="presOf" srcId="{D85F268D-8B2C-405A-9676-2CE28110B049}" destId="{DB66E73C-080E-4E46-A761-5B1DDDE509B5}" srcOrd="0" destOrd="0" presId="urn:microsoft.com/office/officeart/2008/layout/HorizontalMultiLevelHierarchy"/>
    <dgm:cxn modelId="{9D32CA63-9FCB-47AA-B588-193E13ADED21}" type="presOf" srcId="{6238A710-F05C-44D9-BBC2-7C86003E8FFD}" destId="{7459681C-F90D-45BF-9133-4F6697AAE8B2}" srcOrd="0" destOrd="0" presId="urn:microsoft.com/office/officeart/2008/layout/HorizontalMultiLevelHierarchy"/>
    <dgm:cxn modelId="{E2CDE766-0CAB-467E-84FE-92AD258FF5D6}" srcId="{B9F7B3E9-87E6-4867-AC79-46E414A70B1E}" destId="{08C8221E-2909-48DE-BAE1-BFDE31EE9FA9}" srcOrd="1" destOrd="0" parTransId="{8C460972-243E-4FBB-8390-B044961D5F6D}" sibTransId="{ADFAE884-068F-4EF8-B1F3-278C1207D1F7}"/>
    <dgm:cxn modelId="{A6516276-7646-4F84-9C3B-47B0B80DAC5F}" type="presOf" srcId="{6800F7EF-19C6-473C-9D3D-AD4FB003B236}" destId="{00A7590B-6FEE-4BF1-8305-59D207F4DA1E}" srcOrd="0" destOrd="0" presId="urn:microsoft.com/office/officeart/2008/layout/HorizontalMultiLevelHierarchy"/>
    <dgm:cxn modelId="{734DA57A-8EC5-45AE-A9CD-25E2C659C08C}" type="presOf" srcId="{0D4A63CF-6D67-4FB2-8986-F42126D7F130}" destId="{788DFEAB-9AD1-4482-B386-448F386518A8}" srcOrd="0" destOrd="0" presId="urn:microsoft.com/office/officeart/2008/layout/HorizontalMultiLevelHierarchy"/>
    <dgm:cxn modelId="{8ABF7186-864B-4D51-9257-E901AA9290EC}" type="presOf" srcId="{FB7BAB5B-79E6-4550-AF1E-7D8E86675F28}" destId="{DCE5FD52-0537-4F12-AE67-72AF7B383483}" srcOrd="0" destOrd="0" presId="urn:microsoft.com/office/officeart/2008/layout/HorizontalMultiLevelHierarchy"/>
    <dgm:cxn modelId="{82C3088E-7DEC-49B0-AB04-9F0AF2131D12}" type="presOf" srcId="{E85122E6-69A2-4E41-8A77-BBE0A1A32ACE}" destId="{479313A4-4A93-42FF-953D-369BBE9CBAF4}" srcOrd="0" destOrd="0" presId="urn:microsoft.com/office/officeart/2008/layout/HorizontalMultiLevelHierarchy"/>
    <dgm:cxn modelId="{B523DD96-3E02-46E4-B4A9-A59A01843CCA}" type="presOf" srcId="{C7F3B2A8-2322-4471-B049-76F66ADC191D}" destId="{657D9652-EBF5-408B-9CF8-0A598440184A}" srcOrd="0" destOrd="0" presId="urn:microsoft.com/office/officeart/2008/layout/HorizontalMultiLevelHierarchy"/>
    <dgm:cxn modelId="{B2EF2DA6-5DC0-4DFD-86B5-143E75060D21}" srcId="{B9F7B3E9-87E6-4867-AC79-46E414A70B1E}" destId="{79F4ECDC-6380-42E5-B91A-78D4CB4B0100}" srcOrd="0" destOrd="0" parTransId="{FB7BAB5B-79E6-4550-AF1E-7D8E86675F28}" sibTransId="{9796C2E2-C51D-46FA-9F3C-9BCA0EE62FD9}"/>
    <dgm:cxn modelId="{AA2127C7-A0BE-46BF-9F47-28E78525DD52}" srcId="{B9F7B3E9-87E6-4867-AC79-46E414A70B1E}" destId="{6800F7EF-19C6-473C-9D3D-AD4FB003B236}" srcOrd="3" destOrd="0" parTransId="{C7F3B2A8-2322-4471-B049-76F66ADC191D}" sibTransId="{3BAF50E1-48F4-457C-88A1-31928C51D96E}"/>
    <dgm:cxn modelId="{A4BB79E2-7445-4F86-A821-1A6149307C17}" srcId="{B9F7B3E9-87E6-4867-AC79-46E414A70B1E}" destId="{6238A710-F05C-44D9-BBC2-7C86003E8FFD}" srcOrd="4" destOrd="0" parTransId="{B15CDD5A-253A-4812-89FC-F24583D9E615}" sibTransId="{A641821E-3E52-4EBC-820A-6EAC27503EB4}"/>
    <dgm:cxn modelId="{697A9BE4-3A05-419E-B684-6FFD45D0FAE3}" srcId="{E85122E6-69A2-4E41-8A77-BBE0A1A32ACE}" destId="{B9F7B3E9-87E6-4867-AC79-46E414A70B1E}" srcOrd="0" destOrd="0" parTransId="{B9484B7D-8583-489A-9478-D85D1D981175}" sibTransId="{2DB48478-9287-4772-9B20-5FBD4FC3E460}"/>
    <dgm:cxn modelId="{85CC6FFB-F25C-4838-9D74-9FEB45ABF1BE}" type="presOf" srcId="{08C8221E-2909-48DE-BAE1-BFDE31EE9FA9}" destId="{5474BAFE-6067-4743-AAC5-FB60B30D44B9}" srcOrd="0" destOrd="0" presId="urn:microsoft.com/office/officeart/2008/layout/HorizontalMultiLevelHierarchy"/>
    <dgm:cxn modelId="{CE0B8067-499A-4D69-AA3A-FE07B7F1850F}" type="presParOf" srcId="{479313A4-4A93-42FF-953D-369BBE9CBAF4}" destId="{9F707447-1D11-46A5-9EDE-4A5AB6BD8D0B}" srcOrd="0" destOrd="0" presId="urn:microsoft.com/office/officeart/2008/layout/HorizontalMultiLevelHierarchy"/>
    <dgm:cxn modelId="{0B30018B-A33D-4CB8-B0D5-F765584BCAE2}" type="presParOf" srcId="{9F707447-1D11-46A5-9EDE-4A5AB6BD8D0B}" destId="{56721F95-261A-4D87-9B42-24D143F91BAF}" srcOrd="0" destOrd="0" presId="urn:microsoft.com/office/officeart/2008/layout/HorizontalMultiLevelHierarchy"/>
    <dgm:cxn modelId="{02E66CB2-6707-4E43-99E2-2AF0B5C0C967}" type="presParOf" srcId="{9F707447-1D11-46A5-9EDE-4A5AB6BD8D0B}" destId="{05166E93-F66B-480A-A96D-33BFD71E10E7}" srcOrd="1" destOrd="0" presId="urn:microsoft.com/office/officeart/2008/layout/HorizontalMultiLevelHierarchy"/>
    <dgm:cxn modelId="{AE27EE9E-93C6-45B9-8BBC-B05FAC06B942}" type="presParOf" srcId="{05166E93-F66B-480A-A96D-33BFD71E10E7}" destId="{DCE5FD52-0537-4F12-AE67-72AF7B383483}" srcOrd="0" destOrd="0" presId="urn:microsoft.com/office/officeart/2008/layout/HorizontalMultiLevelHierarchy"/>
    <dgm:cxn modelId="{E7A3CEBC-0D52-4024-9A6F-AAF48EC5F130}" type="presParOf" srcId="{DCE5FD52-0537-4F12-AE67-72AF7B383483}" destId="{7A45384C-57D6-40B6-B1FC-D9A4F6C8FC08}" srcOrd="0" destOrd="0" presId="urn:microsoft.com/office/officeart/2008/layout/HorizontalMultiLevelHierarchy"/>
    <dgm:cxn modelId="{744B65D3-71F7-46DF-91E5-F140A6558CB7}" type="presParOf" srcId="{05166E93-F66B-480A-A96D-33BFD71E10E7}" destId="{68455F82-BFCD-4AF3-8992-9D8F954F019D}" srcOrd="1" destOrd="0" presId="urn:microsoft.com/office/officeart/2008/layout/HorizontalMultiLevelHierarchy"/>
    <dgm:cxn modelId="{D58DEFD1-7D0C-4CC6-8474-8B5C44307B0F}" type="presParOf" srcId="{68455F82-BFCD-4AF3-8992-9D8F954F019D}" destId="{D6FBBFEB-7BF0-42DA-80DF-6C37BF848D9D}" srcOrd="0" destOrd="0" presId="urn:microsoft.com/office/officeart/2008/layout/HorizontalMultiLevelHierarchy"/>
    <dgm:cxn modelId="{5740C654-2EDD-4A37-B2FE-3167E3B10999}" type="presParOf" srcId="{68455F82-BFCD-4AF3-8992-9D8F954F019D}" destId="{8A135ADD-E07A-4054-982B-710C2F146714}" srcOrd="1" destOrd="0" presId="urn:microsoft.com/office/officeart/2008/layout/HorizontalMultiLevelHierarchy"/>
    <dgm:cxn modelId="{40E63AC6-EC10-4863-836B-6314671159F1}" type="presParOf" srcId="{05166E93-F66B-480A-A96D-33BFD71E10E7}" destId="{0BCFAA8B-08F3-41C5-A3F1-9D266AB79897}" srcOrd="2" destOrd="0" presId="urn:microsoft.com/office/officeart/2008/layout/HorizontalMultiLevelHierarchy"/>
    <dgm:cxn modelId="{7FEEB007-C0B4-463F-9FEC-D1AC78179D02}" type="presParOf" srcId="{0BCFAA8B-08F3-41C5-A3F1-9D266AB79897}" destId="{D52196FD-EDA0-4FA8-A246-5A76003ED2AE}" srcOrd="0" destOrd="0" presId="urn:microsoft.com/office/officeart/2008/layout/HorizontalMultiLevelHierarchy"/>
    <dgm:cxn modelId="{7A23EC7C-DA76-46C0-AF65-2DC42615870C}" type="presParOf" srcId="{05166E93-F66B-480A-A96D-33BFD71E10E7}" destId="{198551C8-4AD5-4BB3-987D-BC96AE206DB5}" srcOrd="3" destOrd="0" presId="urn:microsoft.com/office/officeart/2008/layout/HorizontalMultiLevelHierarchy"/>
    <dgm:cxn modelId="{4E4F6FCA-79B9-438C-8C5F-A5F61B86B282}" type="presParOf" srcId="{198551C8-4AD5-4BB3-987D-BC96AE206DB5}" destId="{5474BAFE-6067-4743-AAC5-FB60B30D44B9}" srcOrd="0" destOrd="0" presId="urn:microsoft.com/office/officeart/2008/layout/HorizontalMultiLevelHierarchy"/>
    <dgm:cxn modelId="{0798DBD6-2412-41C6-A368-8DF35E5E9627}" type="presParOf" srcId="{198551C8-4AD5-4BB3-987D-BC96AE206DB5}" destId="{B0F23F39-153F-40B4-A1A5-1C2F9DD87297}" srcOrd="1" destOrd="0" presId="urn:microsoft.com/office/officeart/2008/layout/HorizontalMultiLevelHierarchy"/>
    <dgm:cxn modelId="{F6046D1E-5DF9-4EC6-9F09-F2209604CC68}" type="presParOf" srcId="{05166E93-F66B-480A-A96D-33BFD71E10E7}" destId="{DB66E73C-080E-4E46-A761-5B1DDDE509B5}" srcOrd="4" destOrd="0" presId="urn:microsoft.com/office/officeart/2008/layout/HorizontalMultiLevelHierarchy"/>
    <dgm:cxn modelId="{3342A314-2D3F-4FA1-BFEB-E8181686C608}" type="presParOf" srcId="{DB66E73C-080E-4E46-A761-5B1DDDE509B5}" destId="{3D1AF6B0-5C1F-4D70-BB47-E3D04CD71BC2}" srcOrd="0" destOrd="0" presId="urn:microsoft.com/office/officeart/2008/layout/HorizontalMultiLevelHierarchy"/>
    <dgm:cxn modelId="{630042BA-FE30-4A7D-8FA0-599E4CA27FC7}" type="presParOf" srcId="{05166E93-F66B-480A-A96D-33BFD71E10E7}" destId="{CE9C3310-78DA-45C5-BF11-A7791DF0D4D3}" srcOrd="5" destOrd="0" presId="urn:microsoft.com/office/officeart/2008/layout/HorizontalMultiLevelHierarchy"/>
    <dgm:cxn modelId="{E58DA84F-5BF3-432C-8694-6687DF56BF95}" type="presParOf" srcId="{CE9C3310-78DA-45C5-BF11-A7791DF0D4D3}" destId="{788DFEAB-9AD1-4482-B386-448F386518A8}" srcOrd="0" destOrd="0" presId="urn:microsoft.com/office/officeart/2008/layout/HorizontalMultiLevelHierarchy"/>
    <dgm:cxn modelId="{066F3A29-23EF-4703-BAC8-FD2DA3EFF7A3}" type="presParOf" srcId="{CE9C3310-78DA-45C5-BF11-A7791DF0D4D3}" destId="{538127C8-70F1-4360-A729-265CE82DE86B}" srcOrd="1" destOrd="0" presId="urn:microsoft.com/office/officeart/2008/layout/HorizontalMultiLevelHierarchy"/>
    <dgm:cxn modelId="{F2941754-6697-4C91-B0A1-940E6ED084EE}" type="presParOf" srcId="{05166E93-F66B-480A-A96D-33BFD71E10E7}" destId="{657D9652-EBF5-408B-9CF8-0A598440184A}" srcOrd="6" destOrd="0" presId="urn:microsoft.com/office/officeart/2008/layout/HorizontalMultiLevelHierarchy"/>
    <dgm:cxn modelId="{BD84910B-E06F-4A4D-BFA7-D0B0F27846C9}" type="presParOf" srcId="{657D9652-EBF5-408B-9CF8-0A598440184A}" destId="{58CA951D-3393-4F95-A717-4555D0A7997D}" srcOrd="0" destOrd="0" presId="urn:microsoft.com/office/officeart/2008/layout/HorizontalMultiLevelHierarchy"/>
    <dgm:cxn modelId="{FC6F35AB-40CF-4402-8D0C-E81D4FF98625}" type="presParOf" srcId="{05166E93-F66B-480A-A96D-33BFD71E10E7}" destId="{CAB8988B-7FDF-497A-861B-A94E4FA97F1A}" srcOrd="7" destOrd="0" presId="urn:microsoft.com/office/officeart/2008/layout/HorizontalMultiLevelHierarchy"/>
    <dgm:cxn modelId="{EF285264-08CE-4071-B4F4-3DDCA4AB49F5}" type="presParOf" srcId="{CAB8988B-7FDF-497A-861B-A94E4FA97F1A}" destId="{00A7590B-6FEE-4BF1-8305-59D207F4DA1E}" srcOrd="0" destOrd="0" presId="urn:microsoft.com/office/officeart/2008/layout/HorizontalMultiLevelHierarchy"/>
    <dgm:cxn modelId="{255D0524-81DC-4182-9E48-C75127D18F8E}" type="presParOf" srcId="{CAB8988B-7FDF-497A-861B-A94E4FA97F1A}" destId="{9CD3F71E-4082-4ED2-A1F6-05002BB259F4}" srcOrd="1" destOrd="0" presId="urn:microsoft.com/office/officeart/2008/layout/HorizontalMultiLevelHierarchy"/>
    <dgm:cxn modelId="{ED5A1036-0C75-4E48-8874-B12B0384CCDA}" type="presParOf" srcId="{05166E93-F66B-480A-A96D-33BFD71E10E7}" destId="{45DA6BCA-EE44-43A6-A90E-3673C963F69F}" srcOrd="8" destOrd="0" presId="urn:microsoft.com/office/officeart/2008/layout/HorizontalMultiLevelHierarchy"/>
    <dgm:cxn modelId="{4E46946E-F43E-46F2-895A-14AFA2D19438}" type="presParOf" srcId="{45DA6BCA-EE44-43A6-A90E-3673C963F69F}" destId="{16402F9B-BE10-4B7D-AE16-A1F77921E12E}" srcOrd="0" destOrd="0" presId="urn:microsoft.com/office/officeart/2008/layout/HorizontalMultiLevelHierarchy"/>
    <dgm:cxn modelId="{5B1F905D-E409-4989-9D4E-0FE5E78FE918}" type="presParOf" srcId="{05166E93-F66B-480A-A96D-33BFD71E10E7}" destId="{162DAED3-E000-4916-9957-3EB6FF55AB91}" srcOrd="9" destOrd="0" presId="urn:microsoft.com/office/officeart/2008/layout/HorizontalMultiLevelHierarchy"/>
    <dgm:cxn modelId="{B66EE82C-87E9-4B1A-8E7F-08C40346E766}" type="presParOf" srcId="{162DAED3-E000-4916-9957-3EB6FF55AB91}" destId="{7459681C-F90D-45BF-9133-4F6697AAE8B2}" srcOrd="0" destOrd="0" presId="urn:microsoft.com/office/officeart/2008/layout/HorizontalMultiLevelHierarchy"/>
    <dgm:cxn modelId="{2DF89768-8149-4C72-8BE6-CE249A023F76}" type="presParOf" srcId="{162DAED3-E000-4916-9957-3EB6FF55AB91}" destId="{84A0ECF8-EB27-428B-9234-47D7E31ED7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DAF08C-0617-4BE5-B17A-40732C8C4F24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34499C52-3F8C-4ADD-ADF3-54381931C7E2}">
      <dgm:prSet phldrT="[Text]" custT="1"/>
      <dgm:spPr/>
      <dgm:t>
        <a:bodyPr/>
        <a:lstStyle/>
        <a:p>
          <a:r>
            <a:rPr lang="en-ZA" sz="2800" dirty="0"/>
            <a:t>Australia (2)</a:t>
          </a:r>
        </a:p>
      </dgm:t>
    </dgm:pt>
    <dgm:pt modelId="{B175BEEF-A73F-4796-95AF-812EF430E8D5}" type="parTrans" cxnId="{2D54CA83-93DF-40C9-855C-27543411A415}">
      <dgm:prSet/>
      <dgm:spPr/>
      <dgm:t>
        <a:bodyPr/>
        <a:lstStyle/>
        <a:p>
          <a:endParaRPr lang="en-ZA"/>
        </a:p>
      </dgm:t>
    </dgm:pt>
    <dgm:pt modelId="{85037D99-5BFA-4924-850B-A45A8DBE1C93}" type="sibTrans" cxnId="{2D54CA83-93DF-40C9-855C-27543411A415}">
      <dgm:prSet/>
      <dgm:spPr/>
      <dgm:t>
        <a:bodyPr/>
        <a:lstStyle/>
        <a:p>
          <a:endParaRPr lang="en-ZA"/>
        </a:p>
      </dgm:t>
    </dgm:pt>
    <dgm:pt modelId="{61D9B4CC-E4E1-4180-9D27-148DAD951EA7}">
      <dgm:prSet phldrT="[Text]" custT="1"/>
      <dgm:spPr/>
      <dgm:t>
        <a:bodyPr/>
        <a:lstStyle/>
        <a:p>
          <a:r>
            <a:rPr lang="en-ZA" sz="1200" dirty="0"/>
            <a:t>New South Wales </a:t>
          </a:r>
          <a:r>
            <a:rPr lang="en-ZA" sz="1400" dirty="0"/>
            <a:t>(2)</a:t>
          </a:r>
        </a:p>
      </dgm:t>
    </dgm:pt>
    <dgm:pt modelId="{629A0A24-794E-4646-B3CA-C055F2F3E07E}" type="parTrans" cxnId="{D8F666E1-567C-4A47-9FF3-307D6C89C165}">
      <dgm:prSet/>
      <dgm:spPr/>
      <dgm:t>
        <a:bodyPr/>
        <a:lstStyle/>
        <a:p>
          <a:endParaRPr lang="en-ZA"/>
        </a:p>
      </dgm:t>
    </dgm:pt>
    <dgm:pt modelId="{78DFA0DA-B562-43D2-9585-3E836E44C7D2}" type="sibTrans" cxnId="{D8F666E1-567C-4A47-9FF3-307D6C89C165}">
      <dgm:prSet/>
      <dgm:spPr/>
      <dgm:t>
        <a:bodyPr/>
        <a:lstStyle/>
        <a:p>
          <a:endParaRPr lang="en-ZA"/>
        </a:p>
      </dgm:t>
    </dgm:pt>
    <dgm:pt modelId="{08ADC5C0-061B-4F3C-A11F-D924039E6C98}" type="pres">
      <dgm:prSet presAssocID="{77DAF08C-0617-4BE5-B17A-40732C8C4F2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F054A85-2193-408F-9D50-295DDDF1863A}" type="pres">
      <dgm:prSet presAssocID="{34499C52-3F8C-4ADD-ADF3-54381931C7E2}" presName="root1" presStyleCnt="0"/>
      <dgm:spPr/>
    </dgm:pt>
    <dgm:pt modelId="{156B0D49-315A-44D4-BB78-85B53C646DCB}" type="pres">
      <dgm:prSet presAssocID="{34499C52-3F8C-4ADD-ADF3-54381931C7E2}" presName="LevelOneTextNode" presStyleLbl="node0" presStyleIdx="0" presStyleCnt="1">
        <dgm:presLayoutVars>
          <dgm:chPref val="3"/>
        </dgm:presLayoutVars>
      </dgm:prSet>
      <dgm:spPr/>
    </dgm:pt>
    <dgm:pt modelId="{8603658C-66D5-475C-8EC2-3BBAD07DC4C9}" type="pres">
      <dgm:prSet presAssocID="{34499C52-3F8C-4ADD-ADF3-54381931C7E2}" presName="level2hierChild" presStyleCnt="0"/>
      <dgm:spPr/>
    </dgm:pt>
    <dgm:pt modelId="{39B800A2-7240-4C8D-9003-74304EC736F1}" type="pres">
      <dgm:prSet presAssocID="{629A0A24-794E-4646-B3CA-C055F2F3E07E}" presName="conn2-1" presStyleLbl="parChTrans1D2" presStyleIdx="0" presStyleCnt="1"/>
      <dgm:spPr/>
    </dgm:pt>
    <dgm:pt modelId="{E0392160-3735-44BA-AF78-BFA3FAF87B53}" type="pres">
      <dgm:prSet presAssocID="{629A0A24-794E-4646-B3CA-C055F2F3E07E}" presName="connTx" presStyleLbl="parChTrans1D2" presStyleIdx="0" presStyleCnt="1"/>
      <dgm:spPr/>
    </dgm:pt>
    <dgm:pt modelId="{257C85F9-8CC4-4BAF-9EA9-7B7766CAFA1A}" type="pres">
      <dgm:prSet presAssocID="{61D9B4CC-E4E1-4180-9D27-148DAD951EA7}" presName="root2" presStyleCnt="0"/>
      <dgm:spPr/>
    </dgm:pt>
    <dgm:pt modelId="{FF20B3C4-8662-4583-B055-3E132DE45F30}" type="pres">
      <dgm:prSet presAssocID="{61D9B4CC-E4E1-4180-9D27-148DAD951EA7}" presName="LevelTwoTextNode" presStyleLbl="node2" presStyleIdx="0" presStyleCnt="1">
        <dgm:presLayoutVars>
          <dgm:chPref val="3"/>
        </dgm:presLayoutVars>
      </dgm:prSet>
      <dgm:spPr/>
    </dgm:pt>
    <dgm:pt modelId="{3326EF55-4DA8-4C85-B38F-1EDA7A4DCE83}" type="pres">
      <dgm:prSet presAssocID="{61D9B4CC-E4E1-4180-9D27-148DAD951EA7}" presName="level3hierChild" presStyleCnt="0"/>
      <dgm:spPr/>
    </dgm:pt>
  </dgm:ptLst>
  <dgm:cxnLst>
    <dgm:cxn modelId="{86198D17-5C62-4F6D-9575-D970272AB096}" type="presOf" srcId="{77DAF08C-0617-4BE5-B17A-40732C8C4F24}" destId="{08ADC5C0-061B-4F3C-A11F-D924039E6C98}" srcOrd="0" destOrd="0" presId="urn:microsoft.com/office/officeart/2008/layout/HorizontalMultiLevelHierarchy"/>
    <dgm:cxn modelId="{8599632C-519C-412C-827F-42B05E87DD2D}" type="presOf" srcId="{61D9B4CC-E4E1-4180-9D27-148DAD951EA7}" destId="{FF20B3C4-8662-4583-B055-3E132DE45F30}" srcOrd="0" destOrd="0" presId="urn:microsoft.com/office/officeart/2008/layout/HorizontalMultiLevelHierarchy"/>
    <dgm:cxn modelId="{98242E7E-6499-4A78-A6C5-80FC3C86E7F9}" type="presOf" srcId="{629A0A24-794E-4646-B3CA-C055F2F3E07E}" destId="{39B800A2-7240-4C8D-9003-74304EC736F1}" srcOrd="0" destOrd="0" presId="urn:microsoft.com/office/officeart/2008/layout/HorizontalMultiLevelHierarchy"/>
    <dgm:cxn modelId="{B0043382-1D59-44E4-A993-16A1AD1DB579}" type="presOf" srcId="{629A0A24-794E-4646-B3CA-C055F2F3E07E}" destId="{E0392160-3735-44BA-AF78-BFA3FAF87B53}" srcOrd="1" destOrd="0" presId="urn:microsoft.com/office/officeart/2008/layout/HorizontalMultiLevelHierarchy"/>
    <dgm:cxn modelId="{2D54CA83-93DF-40C9-855C-27543411A415}" srcId="{77DAF08C-0617-4BE5-B17A-40732C8C4F24}" destId="{34499C52-3F8C-4ADD-ADF3-54381931C7E2}" srcOrd="0" destOrd="0" parTransId="{B175BEEF-A73F-4796-95AF-812EF430E8D5}" sibTransId="{85037D99-5BFA-4924-850B-A45A8DBE1C93}"/>
    <dgm:cxn modelId="{B3EFC28B-2D46-412C-9EAA-C89EA31360F6}" type="presOf" srcId="{34499C52-3F8C-4ADD-ADF3-54381931C7E2}" destId="{156B0D49-315A-44D4-BB78-85B53C646DCB}" srcOrd="0" destOrd="0" presId="urn:microsoft.com/office/officeart/2008/layout/HorizontalMultiLevelHierarchy"/>
    <dgm:cxn modelId="{D8F666E1-567C-4A47-9FF3-307D6C89C165}" srcId="{34499C52-3F8C-4ADD-ADF3-54381931C7E2}" destId="{61D9B4CC-E4E1-4180-9D27-148DAD951EA7}" srcOrd="0" destOrd="0" parTransId="{629A0A24-794E-4646-B3CA-C055F2F3E07E}" sibTransId="{78DFA0DA-B562-43D2-9585-3E836E44C7D2}"/>
    <dgm:cxn modelId="{C2D9389F-1094-4F53-B8C8-57BB6FD0FDD9}" type="presParOf" srcId="{08ADC5C0-061B-4F3C-A11F-D924039E6C98}" destId="{8F054A85-2193-408F-9D50-295DDDF1863A}" srcOrd="0" destOrd="0" presId="urn:microsoft.com/office/officeart/2008/layout/HorizontalMultiLevelHierarchy"/>
    <dgm:cxn modelId="{8724A3F2-C2D5-4E43-98C2-EE57F1FF40CC}" type="presParOf" srcId="{8F054A85-2193-408F-9D50-295DDDF1863A}" destId="{156B0D49-315A-44D4-BB78-85B53C646DCB}" srcOrd="0" destOrd="0" presId="urn:microsoft.com/office/officeart/2008/layout/HorizontalMultiLevelHierarchy"/>
    <dgm:cxn modelId="{7894D13B-FACF-4254-BE66-BF6C04BCD064}" type="presParOf" srcId="{8F054A85-2193-408F-9D50-295DDDF1863A}" destId="{8603658C-66D5-475C-8EC2-3BBAD07DC4C9}" srcOrd="1" destOrd="0" presId="urn:microsoft.com/office/officeart/2008/layout/HorizontalMultiLevelHierarchy"/>
    <dgm:cxn modelId="{07114D07-9E6F-4B6B-90B0-A9F8B5ED468E}" type="presParOf" srcId="{8603658C-66D5-475C-8EC2-3BBAD07DC4C9}" destId="{39B800A2-7240-4C8D-9003-74304EC736F1}" srcOrd="0" destOrd="0" presId="urn:microsoft.com/office/officeart/2008/layout/HorizontalMultiLevelHierarchy"/>
    <dgm:cxn modelId="{2956FDF0-BA62-41E9-AF2B-B6DEA0C9F52D}" type="presParOf" srcId="{39B800A2-7240-4C8D-9003-74304EC736F1}" destId="{E0392160-3735-44BA-AF78-BFA3FAF87B53}" srcOrd="0" destOrd="0" presId="urn:microsoft.com/office/officeart/2008/layout/HorizontalMultiLevelHierarchy"/>
    <dgm:cxn modelId="{96CA75B6-49C9-4BC9-AF7E-8190BF3CD09D}" type="presParOf" srcId="{8603658C-66D5-475C-8EC2-3BBAD07DC4C9}" destId="{257C85F9-8CC4-4BAF-9EA9-7B7766CAFA1A}" srcOrd="1" destOrd="0" presId="urn:microsoft.com/office/officeart/2008/layout/HorizontalMultiLevelHierarchy"/>
    <dgm:cxn modelId="{8DCEEB1B-8272-4379-A281-778C8B0D5819}" type="presParOf" srcId="{257C85F9-8CC4-4BAF-9EA9-7B7766CAFA1A}" destId="{FF20B3C4-8662-4583-B055-3E132DE45F30}" srcOrd="0" destOrd="0" presId="urn:microsoft.com/office/officeart/2008/layout/HorizontalMultiLevelHierarchy"/>
    <dgm:cxn modelId="{CBAC1EB8-778E-4ADA-A005-52746AAC6513}" type="presParOf" srcId="{257C85F9-8CC4-4BAF-9EA9-7B7766CAFA1A}" destId="{3326EF55-4DA8-4C85-B38F-1EDA7A4DCE8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0A01EE-7B05-4F60-9CC8-A90D08DCCB6B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BC312022-DAD4-41E4-B5E4-403B61E13158}">
      <dgm:prSet phldrT="[Text]" custT="1"/>
      <dgm:spPr/>
      <dgm:t>
        <a:bodyPr/>
        <a:lstStyle/>
        <a:p>
          <a:r>
            <a:rPr lang="en-ZA" sz="2800" dirty="0"/>
            <a:t>South Africa (29)</a:t>
          </a:r>
        </a:p>
      </dgm:t>
    </dgm:pt>
    <dgm:pt modelId="{B558CB94-30C4-471B-AF55-BA98432FABB3}" type="parTrans" cxnId="{D734A104-2F55-48B2-A8C5-B7169901CB31}">
      <dgm:prSet/>
      <dgm:spPr/>
      <dgm:t>
        <a:bodyPr/>
        <a:lstStyle/>
        <a:p>
          <a:endParaRPr lang="en-ZA"/>
        </a:p>
      </dgm:t>
    </dgm:pt>
    <dgm:pt modelId="{C35F8745-2814-4976-B4BF-2A7044FF4273}" type="sibTrans" cxnId="{D734A104-2F55-48B2-A8C5-B7169901CB31}">
      <dgm:prSet/>
      <dgm:spPr/>
      <dgm:t>
        <a:bodyPr/>
        <a:lstStyle/>
        <a:p>
          <a:endParaRPr lang="en-ZA"/>
        </a:p>
      </dgm:t>
    </dgm:pt>
    <dgm:pt modelId="{C74CB6EB-E68F-4909-BEFD-4F326732590C}">
      <dgm:prSet phldrT="[Text]" custT="1"/>
      <dgm:spPr/>
      <dgm:t>
        <a:bodyPr/>
        <a:lstStyle/>
        <a:p>
          <a:r>
            <a:rPr lang="en-ZA" sz="1600" dirty="0"/>
            <a:t>Gauteng (11)</a:t>
          </a:r>
        </a:p>
      </dgm:t>
    </dgm:pt>
    <dgm:pt modelId="{EEB4194D-3D20-4CCA-A885-BCF737AEC633}" type="parTrans" cxnId="{AB8337A1-90D4-4EFF-A3F4-DA3D74FDD2F8}">
      <dgm:prSet/>
      <dgm:spPr/>
      <dgm:t>
        <a:bodyPr/>
        <a:lstStyle/>
        <a:p>
          <a:endParaRPr lang="en-ZA"/>
        </a:p>
      </dgm:t>
    </dgm:pt>
    <dgm:pt modelId="{37C3BE04-F3E9-4F67-BB3F-1F8A6A11583D}" type="sibTrans" cxnId="{AB8337A1-90D4-4EFF-A3F4-DA3D74FDD2F8}">
      <dgm:prSet/>
      <dgm:spPr/>
      <dgm:t>
        <a:bodyPr/>
        <a:lstStyle/>
        <a:p>
          <a:endParaRPr lang="en-ZA"/>
        </a:p>
      </dgm:t>
    </dgm:pt>
    <dgm:pt modelId="{596B1912-A47B-4DA3-A053-FDA18583B75F}">
      <dgm:prSet phldrT="[Text]" custT="1"/>
      <dgm:spPr/>
      <dgm:t>
        <a:bodyPr/>
        <a:lstStyle/>
        <a:p>
          <a:r>
            <a:rPr lang="en-ZA" sz="1600" dirty="0"/>
            <a:t>Kwazulu-Natal (1)</a:t>
          </a:r>
        </a:p>
      </dgm:t>
    </dgm:pt>
    <dgm:pt modelId="{01B40D8D-987C-4ACF-8DB2-EF8DE4E539D0}" type="parTrans" cxnId="{802B0F8E-D33D-42B2-8A44-B2743782C357}">
      <dgm:prSet/>
      <dgm:spPr/>
      <dgm:t>
        <a:bodyPr/>
        <a:lstStyle/>
        <a:p>
          <a:endParaRPr lang="en-ZA"/>
        </a:p>
      </dgm:t>
    </dgm:pt>
    <dgm:pt modelId="{A4E06CA2-42BF-4548-AC5A-6F325A8AD204}" type="sibTrans" cxnId="{802B0F8E-D33D-42B2-8A44-B2743782C357}">
      <dgm:prSet/>
      <dgm:spPr/>
      <dgm:t>
        <a:bodyPr/>
        <a:lstStyle/>
        <a:p>
          <a:endParaRPr lang="en-ZA"/>
        </a:p>
      </dgm:t>
    </dgm:pt>
    <dgm:pt modelId="{00B925A8-C800-48A2-A066-150A84B9D86F}">
      <dgm:prSet phldrT="[Text]" custT="1"/>
      <dgm:spPr/>
      <dgm:t>
        <a:bodyPr/>
        <a:lstStyle/>
        <a:p>
          <a:r>
            <a:rPr lang="en-ZA" sz="1600" dirty="0"/>
            <a:t>Limpopo (9)</a:t>
          </a:r>
        </a:p>
      </dgm:t>
    </dgm:pt>
    <dgm:pt modelId="{DD3F33CE-CEC9-404B-87EC-77B91FFE01DE}" type="parTrans" cxnId="{7C39A7DA-4173-4B83-B300-534E02845620}">
      <dgm:prSet/>
      <dgm:spPr/>
      <dgm:t>
        <a:bodyPr/>
        <a:lstStyle/>
        <a:p>
          <a:endParaRPr lang="en-ZA"/>
        </a:p>
      </dgm:t>
    </dgm:pt>
    <dgm:pt modelId="{52968441-3AEA-4EC5-95DC-69899137B24D}" type="sibTrans" cxnId="{7C39A7DA-4173-4B83-B300-534E02845620}">
      <dgm:prSet/>
      <dgm:spPr/>
      <dgm:t>
        <a:bodyPr/>
        <a:lstStyle/>
        <a:p>
          <a:endParaRPr lang="en-ZA"/>
        </a:p>
      </dgm:t>
    </dgm:pt>
    <dgm:pt modelId="{58DF41F2-4654-42B4-8739-3F421EB401E8}">
      <dgm:prSet phldrT="[Text]" custT="1"/>
      <dgm:spPr/>
      <dgm:t>
        <a:bodyPr/>
        <a:lstStyle/>
        <a:p>
          <a:r>
            <a:rPr lang="en-ZA" sz="1600" dirty="0"/>
            <a:t>Mpumalanga (5)</a:t>
          </a:r>
        </a:p>
      </dgm:t>
    </dgm:pt>
    <dgm:pt modelId="{C5E0CCE8-D9C3-4BD9-BB57-E3EA8613F572}" type="parTrans" cxnId="{AE713980-E73F-4A15-8BE6-CD6B8D397DCD}">
      <dgm:prSet/>
      <dgm:spPr/>
      <dgm:t>
        <a:bodyPr/>
        <a:lstStyle/>
        <a:p>
          <a:endParaRPr lang="en-ZA"/>
        </a:p>
      </dgm:t>
    </dgm:pt>
    <dgm:pt modelId="{60B9E505-D46E-4A84-A671-663EAA4B7BCA}" type="sibTrans" cxnId="{AE713980-E73F-4A15-8BE6-CD6B8D397DCD}">
      <dgm:prSet/>
      <dgm:spPr/>
      <dgm:t>
        <a:bodyPr/>
        <a:lstStyle/>
        <a:p>
          <a:endParaRPr lang="en-ZA"/>
        </a:p>
      </dgm:t>
    </dgm:pt>
    <dgm:pt modelId="{DEA97322-0093-46DB-AB02-CA3148251140}">
      <dgm:prSet phldrT="[Text]" custT="1"/>
      <dgm:spPr/>
      <dgm:t>
        <a:bodyPr/>
        <a:lstStyle/>
        <a:p>
          <a:r>
            <a:rPr lang="en-ZA" sz="1600" dirty="0"/>
            <a:t>Eastern Cape (4)</a:t>
          </a:r>
        </a:p>
      </dgm:t>
    </dgm:pt>
    <dgm:pt modelId="{546EF5BF-786E-437A-B066-0225FEFE0B95}" type="parTrans" cxnId="{B1395592-DFF1-49B5-9F26-6F1A3DE25756}">
      <dgm:prSet/>
      <dgm:spPr/>
      <dgm:t>
        <a:bodyPr/>
        <a:lstStyle/>
        <a:p>
          <a:endParaRPr lang="en-ZA"/>
        </a:p>
      </dgm:t>
    </dgm:pt>
    <dgm:pt modelId="{EC493D0F-0629-4514-B707-53697085F715}" type="sibTrans" cxnId="{B1395592-DFF1-49B5-9F26-6F1A3DE25756}">
      <dgm:prSet/>
      <dgm:spPr/>
      <dgm:t>
        <a:bodyPr/>
        <a:lstStyle/>
        <a:p>
          <a:endParaRPr lang="en-ZA"/>
        </a:p>
      </dgm:t>
    </dgm:pt>
    <dgm:pt modelId="{6C32369C-F792-4713-93E4-F2CAFB00011A}" type="pres">
      <dgm:prSet presAssocID="{920A01EE-7B05-4F60-9CC8-A90D08DCCB6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4652B9-28EA-4EF9-89F0-B6C0879854D2}" type="pres">
      <dgm:prSet presAssocID="{BC312022-DAD4-41E4-B5E4-403B61E13158}" presName="root1" presStyleCnt="0"/>
      <dgm:spPr/>
    </dgm:pt>
    <dgm:pt modelId="{06E69356-3B5A-4473-9511-254E3D425F01}" type="pres">
      <dgm:prSet presAssocID="{BC312022-DAD4-41E4-B5E4-403B61E13158}" presName="LevelOneTextNode" presStyleLbl="node0" presStyleIdx="0" presStyleCnt="1">
        <dgm:presLayoutVars>
          <dgm:chPref val="3"/>
        </dgm:presLayoutVars>
      </dgm:prSet>
      <dgm:spPr/>
    </dgm:pt>
    <dgm:pt modelId="{36DBD5F2-DF39-4876-A49C-DE7B5E12EBBD}" type="pres">
      <dgm:prSet presAssocID="{BC312022-DAD4-41E4-B5E4-403B61E13158}" presName="level2hierChild" presStyleCnt="0"/>
      <dgm:spPr/>
    </dgm:pt>
    <dgm:pt modelId="{C02B1B7B-EDEB-41C3-9BAA-EED840D26E1F}" type="pres">
      <dgm:prSet presAssocID="{EEB4194D-3D20-4CCA-A885-BCF737AEC633}" presName="conn2-1" presStyleLbl="parChTrans1D2" presStyleIdx="0" presStyleCnt="5"/>
      <dgm:spPr/>
    </dgm:pt>
    <dgm:pt modelId="{564412A7-AAF3-4356-AFC5-FCD7424721E2}" type="pres">
      <dgm:prSet presAssocID="{EEB4194D-3D20-4CCA-A885-BCF737AEC633}" presName="connTx" presStyleLbl="parChTrans1D2" presStyleIdx="0" presStyleCnt="5"/>
      <dgm:spPr/>
    </dgm:pt>
    <dgm:pt modelId="{D008F4A5-0C24-442F-9A80-93341E06EE2D}" type="pres">
      <dgm:prSet presAssocID="{C74CB6EB-E68F-4909-BEFD-4F326732590C}" presName="root2" presStyleCnt="0"/>
      <dgm:spPr/>
    </dgm:pt>
    <dgm:pt modelId="{BFC8593A-0941-4CB4-9785-A29F721E5947}" type="pres">
      <dgm:prSet presAssocID="{C74CB6EB-E68F-4909-BEFD-4F326732590C}" presName="LevelTwoTextNode" presStyleLbl="node2" presStyleIdx="0" presStyleCnt="5">
        <dgm:presLayoutVars>
          <dgm:chPref val="3"/>
        </dgm:presLayoutVars>
      </dgm:prSet>
      <dgm:spPr/>
    </dgm:pt>
    <dgm:pt modelId="{E6243E7B-6077-4CBF-B161-85B9F2B2CEFF}" type="pres">
      <dgm:prSet presAssocID="{C74CB6EB-E68F-4909-BEFD-4F326732590C}" presName="level3hierChild" presStyleCnt="0"/>
      <dgm:spPr/>
    </dgm:pt>
    <dgm:pt modelId="{0725751C-CE52-4D88-8853-14D171562442}" type="pres">
      <dgm:prSet presAssocID="{01B40D8D-987C-4ACF-8DB2-EF8DE4E539D0}" presName="conn2-1" presStyleLbl="parChTrans1D2" presStyleIdx="1" presStyleCnt="5"/>
      <dgm:spPr/>
    </dgm:pt>
    <dgm:pt modelId="{217353D2-D28C-4F35-B866-D63D9DB46D49}" type="pres">
      <dgm:prSet presAssocID="{01B40D8D-987C-4ACF-8DB2-EF8DE4E539D0}" presName="connTx" presStyleLbl="parChTrans1D2" presStyleIdx="1" presStyleCnt="5"/>
      <dgm:spPr/>
    </dgm:pt>
    <dgm:pt modelId="{DFC4F803-2F84-4800-87D8-D37537865CFA}" type="pres">
      <dgm:prSet presAssocID="{596B1912-A47B-4DA3-A053-FDA18583B75F}" presName="root2" presStyleCnt="0"/>
      <dgm:spPr/>
    </dgm:pt>
    <dgm:pt modelId="{1A3699BD-F31A-4C68-B961-A7C7C082DAE2}" type="pres">
      <dgm:prSet presAssocID="{596B1912-A47B-4DA3-A053-FDA18583B75F}" presName="LevelTwoTextNode" presStyleLbl="node2" presStyleIdx="1" presStyleCnt="5">
        <dgm:presLayoutVars>
          <dgm:chPref val="3"/>
        </dgm:presLayoutVars>
      </dgm:prSet>
      <dgm:spPr/>
    </dgm:pt>
    <dgm:pt modelId="{5D839564-2075-4313-B317-49C43C05562F}" type="pres">
      <dgm:prSet presAssocID="{596B1912-A47B-4DA3-A053-FDA18583B75F}" presName="level3hierChild" presStyleCnt="0"/>
      <dgm:spPr/>
    </dgm:pt>
    <dgm:pt modelId="{418ED04A-BE8C-45A7-92E0-480D68556869}" type="pres">
      <dgm:prSet presAssocID="{DD3F33CE-CEC9-404B-87EC-77B91FFE01DE}" presName="conn2-1" presStyleLbl="parChTrans1D2" presStyleIdx="2" presStyleCnt="5"/>
      <dgm:spPr/>
    </dgm:pt>
    <dgm:pt modelId="{37773F0B-99A0-44B1-8880-F0B544CBED83}" type="pres">
      <dgm:prSet presAssocID="{DD3F33CE-CEC9-404B-87EC-77B91FFE01DE}" presName="connTx" presStyleLbl="parChTrans1D2" presStyleIdx="2" presStyleCnt="5"/>
      <dgm:spPr/>
    </dgm:pt>
    <dgm:pt modelId="{1D92FAB1-372A-4394-97CF-1BD1D395155B}" type="pres">
      <dgm:prSet presAssocID="{00B925A8-C800-48A2-A066-150A84B9D86F}" presName="root2" presStyleCnt="0"/>
      <dgm:spPr/>
    </dgm:pt>
    <dgm:pt modelId="{F9DA1171-26C1-4DA6-AEC1-0DF34CBC4DD5}" type="pres">
      <dgm:prSet presAssocID="{00B925A8-C800-48A2-A066-150A84B9D86F}" presName="LevelTwoTextNode" presStyleLbl="node2" presStyleIdx="2" presStyleCnt="5">
        <dgm:presLayoutVars>
          <dgm:chPref val="3"/>
        </dgm:presLayoutVars>
      </dgm:prSet>
      <dgm:spPr/>
    </dgm:pt>
    <dgm:pt modelId="{1086CC58-BDD0-476B-BB13-8C972C5E23A8}" type="pres">
      <dgm:prSet presAssocID="{00B925A8-C800-48A2-A066-150A84B9D86F}" presName="level3hierChild" presStyleCnt="0"/>
      <dgm:spPr/>
    </dgm:pt>
    <dgm:pt modelId="{76160DCD-29BD-4277-A41F-996297173BA4}" type="pres">
      <dgm:prSet presAssocID="{C5E0CCE8-D9C3-4BD9-BB57-E3EA8613F572}" presName="conn2-1" presStyleLbl="parChTrans1D2" presStyleIdx="3" presStyleCnt="5"/>
      <dgm:spPr/>
    </dgm:pt>
    <dgm:pt modelId="{E3D2D85F-EA30-4AF6-9FA6-F7A7DB7BE046}" type="pres">
      <dgm:prSet presAssocID="{C5E0CCE8-D9C3-4BD9-BB57-E3EA8613F572}" presName="connTx" presStyleLbl="parChTrans1D2" presStyleIdx="3" presStyleCnt="5"/>
      <dgm:spPr/>
    </dgm:pt>
    <dgm:pt modelId="{B42287BF-1779-48BE-8E3A-0A124D974A16}" type="pres">
      <dgm:prSet presAssocID="{58DF41F2-4654-42B4-8739-3F421EB401E8}" presName="root2" presStyleCnt="0"/>
      <dgm:spPr/>
    </dgm:pt>
    <dgm:pt modelId="{72C2E531-C809-45B8-B486-F2528418FE69}" type="pres">
      <dgm:prSet presAssocID="{58DF41F2-4654-42B4-8739-3F421EB401E8}" presName="LevelTwoTextNode" presStyleLbl="node2" presStyleIdx="3" presStyleCnt="5">
        <dgm:presLayoutVars>
          <dgm:chPref val="3"/>
        </dgm:presLayoutVars>
      </dgm:prSet>
      <dgm:spPr/>
    </dgm:pt>
    <dgm:pt modelId="{2A8B498C-2BA2-48F5-8F38-5CAD5F1F94B7}" type="pres">
      <dgm:prSet presAssocID="{58DF41F2-4654-42B4-8739-3F421EB401E8}" presName="level3hierChild" presStyleCnt="0"/>
      <dgm:spPr/>
    </dgm:pt>
    <dgm:pt modelId="{5D7A777E-BB8B-491F-851B-D397FE92BAC2}" type="pres">
      <dgm:prSet presAssocID="{546EF5BF-786E-437A-B066-0225FEFE0B95}" presName="conn2-1" presStyleLbl="parChTrans1D2" presStyleIdx="4" presStyleCnt="5"/>
      <dgm:spPr/>
    </dgm:pt>
    <dgm:pt modelId="{66DCD68A-D6D7-4ECA-B6FC-8DE52DD44BE5}" type="pres">
      <dgm:prSet presAssocID="{546EF5BF-786E-437A-B066-0225FEFE0B95}" presName="connTx" presStyleLbl="parChTrans1D2" presStyleIdx="4" presStyleCnt="5"/>
      <dgm:spPr/>
    </dgm:pt>
    <dgm:pt modelId="{3EEAC7BD-3D3F-40DB-9094-056D7D1D6688}" type="pres">
      <dgm:prSet presAssocID="{DEA97322-0093-46DB-AB02-CA3148251140}" presName="root2" presStyleCnt="0"/>
      <dgm:spPr/>
    </dgm:pt>
    <dgm:pt modelId="{15EE48AA-DC76-414F-AD71-021B5F144035}" type="pres">
      <dgm:prSet presAssocID="{DEA97322-0093-46DB-AB02-CA3148251140}" presName="LevelTwoTextNode" presStyleLbl="node2" presStyleIdx="4" presStyleCnt="5">
        <dgm:presLayoutVars>
          <dgm:chPref val="3"/>
        </dgm:presLayoutVars>
      </dgm:prSet>
      <dgm:spPr/>
    </dgm:pt>
    <dgm:pt modelId="{41F1942A-4E5B-411A-B202-7FB36072F774}" type="pres">
      <dgm:prSet presAssocID="{DEA97322-0093-46DB-AB02-CA3148251140}" presName="level3hierChild" presStyleCnt="0"/>
      <dgm:spPr/>
    </dgm:pt>
  </dgm:ptLst>
  <dgm:cxnLst>
    <dgm:cxn modelId="{D734A104-2F55-48B2-A8C5-B7169901CB31}" srcId="{920A01EE-7B05-4F60-9CC8-A90D08DCCB6B}" destId="{BC312022-DAD4-41E4-B5E4-403B61E13158}" srcOrd="0" destOrd="0" parTransId="{B558CB94-30C4-471B-AF55-BA98432FABB3}" sibTransId="{C35F8745-2814-4976-B4BF-2A7044FF4273}"/>
    <dgm:cxn modelId="{E52B5430-0E97-4D70-8268-91690E27096C}" type="presOf" srcId="{C74CB6EB-E68F-4909-BEFD-4F326732590C}" destId="{BFC8593A-0941-4CB4-9785-A29F721E5947}" srcOrd="0" destOrd="0" presId="urn:microsoft.com/office/officeart/2008/layout/HorizontalMultiLevelHierarchy"/>
    <dgm:cxn modelId="{0F2A6934-F5F4-485A-A7B1-89F6475ADA36}" type="presOf" srcId="{C5E0CCE8-D9C3-4BD9-BB57-E3EA8613F572}" destId="{E3D2D85F-EA30-4AF6-9FA6-F7A7DB7BE046}" srcOrd="1" destOrd="0" presId="urn:microsoft.com/office/officeart/2008/layout/HorizontalMultiLevelHierarchy"/>
    <dgm:cxn modelId="{D283033D-BFCF-4432-901B-29444B6E1A30}" type="presOf" srcId="{01B40D8D-987C-4ACF-8DB2-EF8DE4E539D0}" destId="{0725751C-CE52-4D88-8853-14D171562442}" srcOrd="0" destOrd="0" presId="urn:microsoft.com/office/officeart/2008/layout/HorizontalMultiLevelHierarchy"/>
    <dgm:cxn modelId="{CFCEE246-8D5B-46A0-B02D-7496B7CA26C0}" type="presOf" srcId="{58DF41F2-4654-42B4-8739-3F421EB401E8}" destId="{72C2E531-C809-45B8-B486-F2528418FE69}" srcOrd="0" destOrd="0" presId="urn:microsoft.com/office/officeart/2008/layout/HorizontalMultiLevelHierarchy"/>
    <dgm:cxn modelId="{36417F4C-D3E2-4F84-B22B-373942AAA1A7}" type="presOf" srcId="{DEA97322-0093-46DB-AB02-CA3148251140}" destId="{15EE48AA-DC76-414F-AD71-021B5F144035}" srcOrd="0" destOrd="0" presId="urn:microsoft.com/office/officeart/2008/layout/HorizontalMultiLevelHierarchy"/>
    <dgm:cxn modelId="{C7FF194D-0E06-4C36-A957-BAAD96631E75}" type="presOf" srcId="{BC312022-DAD4-41E4-B5E4-403B61E13158}" destId="{06E69356-3B5A-4473-9511-254E3D425F01}" srcOrd="0" destOrd="0" presId="urn:microsoft.com/office/officeart/2008/layout/HorizontalMultiLevelHierarchy"/>
    <dgm:cxn modelId="{B7DBFB61-4F51-4321-97E8-0C242F4A1884}" type="presOf" srcId="{596B1912-A47B-4DA3-A053-FDA18583B75F}" destId="{1A3699BD-F31A-4C68-B961-A7C7C082DAE2}" srcOrd="0" destOrd="0" presId="urn:microsoft.com/office/officeart/2008/layout/HorizontalMultiLevelHierarchy"/>
    <dgm:cxn modelId="{7820C867-3A3F-4E0D-B577-69DBCB7F9522}" type="presOf" srcId="{00B925A8-C800-48A2-A066-150A84B9D86F}" destId="{F9DA1171-26C1-4DA6-AEC1-0DF34CBC4DD5}" srcOrd="0" destOrd="0" presId="urn:microsoft.com/office/officeart/2008/layout/HorizontalMultiLevelHierarchy"/>
    <dgm:cxn modelId="{549E506E-F123-48C3-BBD1-089ABD863E87}" type="presOf" srcId="{01B40D8D-987C-4ACF-8DB2-EF8DE4E539D0}" destId="{217353D2-D28C-4F35-B866-D63D9DB46D49}" srcOrd="1" destOrd="0" presId="urn:microsoft.com/office/officeart/2008/layout/HorizontalMultiLevelHierarchy"/>
    <dgm:cxn modelId="{FE9D1B72-8E62-4CDF-B13B-C38183ADCAE7}" type="presOf" srcId="{546EF5BF-786E-437A-B066-0225FEFE0B95}" destId="{66DCD68A-D6D7-4ECA-B6FC-8DE52DD44BE5}" srcOrd="1" destOrd="0" presId="urn:microsoft.com/office/officeart/2008/layout/HorizontalMultiLevelHierarchy"/>
    <dgm:cxn modelId="{AE713980-E73F-4A15-8BE6-CD6B8D397DCD}" srcId="{BC312022-DAD4-41E4-B5E4-403B61E13158}" destId="{58DF41F2-4654-42B4-8739-3F421EB401E8}" srcOrd="3" destOrd="0" parTransId="{C5E0CCE8-D9C3-4BD9-BB57-E3EA8613F572}" sibTransId="{60B9E505-D46E-4A84-A671-663EAA4B7BCA}"/>
    <dgm:cxn modelId="{1AE73B83-2D8A-4F4B-9B74-C9EC12048E5D}" type="presOf" srcId="{DD3F33CE-CEC9-404B-87EC-77B91FFE01DE}" destId="{37773F0B-99A0-44B1-8880-F0B544CBED83}" srcOrd="1" destOrd="0" presId="urn:microsoft.com/office/officeart/2008/layout/HorizontalMultiLevelHierarchy"/>
    <dgm:cxn modelId="{E4B9EB84-82CC-4898-A2E6-58AADF6441FF}" type="presOf" srcId="{EEB4194D-3D20-4CCA-A885-BCF737AEC633}" destId="{C02B1B7B-EDEB-41C3-9BAA-EED840D26E1F}" srcOrd="0" destOrd="0" presId="urn:microsoft.com/office/officeart/2008/layout/HorizontalMultiLevelHierarchy"/>
    <dgm:cxn modelId="{54A4A68C-FF73-4261-80F9-8E931059EC7E}" type="presOf" srcId="{546EF5BF-786E-437A-B066-0225FEFE0B95}" destId="{5D7A777E-BB8B-491F-851B-D397FE92BAC2}" srcOrd="0" destOrd="0" presId="urn:microsoft.com/office/officeart/2008/layout/HorizontalMultiLevelHierarchy"/>
    <dgm:cxn modelId="{802B0F8E-D33D-42B2-8A44-B2743782C357}" srcId="{BC312022-DAD4-41E4-B5E4-403B61E13158}" destId="{596B1912-A47B-4DA3-A053-FDA18583B75F}" srcOrd="1" destOrd="0" parTransId="{01B40D8D-987C-4ACF-8DB2-EF8DE4E539D0}" sibTransId="{A4E06CA2-42BF-4548-AC5A-6F325A8AD204}"/>
    <dgm:cxn modelId="{B1395592-DFF1-49B5-9F26-6F1A3DE25756}" srcId="{BC312022-DAD4-41E4-B5E4-403B61E13158}" destId="{DEA97322-0093-46DB-AB02-CA3148251140}" srcOrd="4" destOrd="0" parTransId="{546EF5BF-786E-437A-B066-0225FEFE0B95}" sibTransId="{EC493D0F-0629-4514-B707-53697085F715}"/>
    <dgm:cxn modelId="{B7AE4C9A-8AFD-4CB6-9982-0E414A3C7287}" type="presOf" srcId="{DD3F33CE-CEC9-404B-87EC-77B91FFE01DE}" destId="{418ED04A-BE8C-45A7-92E0-480D68556869}" srcOrd="0" destOrd="0" presId="urn:microsoft.com/office/officeart/2008/layout/HorizontalMultiLevelHierarchy"/>
    <dgm:cxn modelId="{AB8337A1-90D4-4EFF-A3F4-DA3D74FDD2F8}" srcId="{BC312022-DAD4-41E4-B5E4-403B61E13158}" destId="{C74CB6EB-E68F-4909-BEFD-4F326732590C}" srcOrd="0" destOrd="0" parTransId="{EEB4194D-3D20-4CCA-A885-BCF737AEC633}" sibTransId="{37C3BE04-F3E9-4F67-BB3F-1F8A6A11583D}"/>
    <dgm:cxn modelId="{9D5F66D7-8B8D-42D1-B6B3-EE0E83922899}" type="presOf" srcId="{920A01EE-7B05-4F60-9CC8-A90D08DCCB6B}" destId="{6C32369C-F792-4713-93E4-F2CAFB00011A}" srcOrd="0" destOrd="0" presId="urn:microsoft.com/office/officeart/2008/layout/HorizontalMultiLevelHierarchy"/>
    <dgm:cxn modelId="{7C39A7DA-4173-4B83-B300-534E02845620}" srcId="{BC312022-DAD4-41E4-B5E4-403B61E13158}" destId="{00B925A8-C800-48A2-A066-150A84B9D86F}" srcOrd="2" destOrd="0" parTransId="{DD3F33CE-CEC9-404B-87EC-77B91FFE01DE}" sibTransId="{52968441-3AEA-4EC5-95DC-69899137B24D}"/>
    <dgm:cxn modelId="{4C78D0E1-9E11-45D5-B6AD-060D72E0447B}" type="presOf" srcId="{EEB4194D-3D20-4CCA-A885-BCF737AEC633}" destId="{564412A7-AAF3-4356-AFC5-FCD7424721E2}" srcOrd="1" destOrd="0" presId="urn:microsoft.com/office/officeart/2008/layout/HorizontalMultiLevelHierarchy"/>
    <dgm:cxn modelId="{88694BF9-833E-4F27-8279-6AA29A083D20}" type="presOf" srcId="{C5E0CCE8-D9C3-4BD9-BB57-E3EA8613F572}" destId="{76160DCD-29BD-4277-A41F-996297173BA4}" srcOrd="0" destOrd="0" presId="urn:microsoft.com/office/officeart/2008/layout/HorizontalMultiLevelHierarchy"/>
    <dgm:cxn modelId="{B41FD644-0AD3-4EFF-9CF6-C1AB945350B4}" type="presParOf" srcId="{6C32369C-F792-4713-93E4-F2CAFB00011A}" destId="{964652B9-28EA-4EF9-89F0-B6C0879854D2}" srcOrd="0" destOrd="0" presId="urn:microsoft.com/office/officeart/2008/layout/HorizontalMultiLevelHierarchy"/>
    <dgm:cxn modelId="{392D32DB-9D07-4698-979D-908CC0A1530A}" type="presParOf" srcId="{964652B9-28EA-4EF9-89F0-B6C0879854D2}" destId="{06E69356-3B5A-4473-9511-254E3D425F01}" srcOrd="0" destOrd="0" presId="urn:microsoft.com/office/officeart/2008/layout/HorizontalMultiLevelHierarchy"/>
    <dgm:cxn modelId="{C95587C1-7DF0-4CFE-8E57-094C7F2A064C}" type="presParOf" srcId="{964652B9-28EA-4EF9-89F0-B6C0879854D2}" destId="{36DBD5F2-DF39-4876-A49C-DE7B5E12EBBD}" srcOrd="1" destOrd="0" presId="urn:microsoft.com/office/officeart/2008/layout/HorizontalMultiLevelHierarchy"/>
    <dgm:cxn modelId="{2DAB4A97-FFF5-4BC9-9E7B-2A7C09420CC8}" type="presParOf" srcId="{36DBD5F2-DF39-4876-A49C-DE7B5E12EBBD}" destId="{C02B1B7B-EDEB-41C3-9BAA-EED840D26E1F}" srcOrd="0" destOrd="0" presId="urn:microsoft.com/office/officeart/2008/layout/HorizontalMultiLevelHierarchy"/>
    <dgm:cxn modelId="{56C5126D-67DB-4E1A-A463-8DF883125EB2}" type="presParOf" srcId="{C02B1B7B-EDEB-41C3-9BAA-EED840D26E1F}" destId="{564412A7-AAF3-4356-AFC5-FCD7424721E2}" srcOrd="0" destOrd="0" presId="urn:microsoft.com/office/officeart/2008/layout/HorizontalMultiLevelHierarchy"/>
    <dgm:cxn modelId="{251C389E-1A01-424C-B8AD-41250B445C49}" type="presParOf" srcId="{36DBD5F2-DF39-4876-A49C-DE7B5E12EBBD}" destId="{D008F4A5-0C24-442F-9A80-93341E06EE2D}" srcOrd="1" destOrd="0" presId="urn:microsoft.com/office/officeart/2008/layout/HorizontalMultiLevelHierarchy"/>
    <dgm:cxn modelId="{FE7475FE-C3B0-4850-AB75-BB28D1729929}" type="presParOf" srcId="{D008F4A5-0C24-442F-9A80-93341E06EE2D}" destId="{BFC8593A-0941-4CB4-9785-A29F721E5947}" srcOrd="0" destOrd="0" presId="urn:microsoft.com/office/officeart/2008/layout/HorizontalMultiLevelHierarchy"/>
    <dgm:cxn modelId="{F83C858D-8C34-4D98-9AC1-A36DA1EE9F6C}" type="presParOf" srcId="{D008F4A5-0C24-442F-9A80-93341E06EE2D}" destId="{E6243E7B-6077-4CBF-B161-85B9F2B2CEFF}" srcOrd="1" destOrd="0" presId="urn:microsoft.com/office/officeart/2008/layout/HorizontalMultiLevelHierarchy"/>
    <dgm:cxn modelId="{B112A189-69B6-4E66-807C-AA799B83D6B1}" type="presParOf" srcId="{36DBD5F2-DF39-4876-A49C-DE7B5E12EBBD}" destId="{0725751C-CE52-4D88-8853-14D171562442}" srcOrd="2" destOrd="0" presId="urn:microsoft.com/office/officeart/2008/layout/HorizontalMultiLevelHierarchy"/>
    <dgm:cxn modelId="{011D80D5-23B2-42E5-B16C-4DCDF4A88285}" type="presParOf" srcId="{0725751C-CE52-4D88-8853-14D171562442}" destId="{217353D2-D28C-4F35-B866-D63D9DB46D49}" srcOrd="0" destOrd="0" presId="urn:microsoft.com/office/officeart/2008/layout/HorizontalMultiLevelHierarchy"/>
    <dgm:cxn modelId="{38D32D25-D466-4E6F-96A3-09B8FAA5F4DC}" type="presParOf" srcId="{36DBD5F2-DF39-4876-A49C-DE7B5E12EBBD}" destId="{DFC4F803-2F84-4800-87D8-D37537865CFA}" srcOrd="3" destOrd="0" presId="urn:microsoft.com/office/officeart/2008/layout/HorizontalMultiLevelHierarchy"/>
    <dgm:cxn modelId="{AE25907A-F1D6-4A69-87FD-20BF10A4B737}" type="presParOf" srcId="{DFC4F803-2F84-4800-87D8-D37537865CFA}" destId="{1A3699BD-F31A-4C68-B961-A7C7C082DAE2}" srcOrd="0" destOrd="0" presId="urn:microsoft.com/office/officeart/2008/layout/HorizontalMultiLevelHierarchy"/>
    <dgm:cxn modelId="{247318B2-2770-4DA1-8C26-D278F1878E28}" type="presParOf" srcId="{DFC4F803-2F84-4800-87D8-D37537865CFA}" destId="{5D839564-2075-4313-B317-49C43C05562F}" srcOrd="1" destOrd="0" presId="urn:microsoft.com/office/officeart/2008/layout/HorizontalMultiLevelHierarchy"/>
    <dgm:cxn modelId="{20618245-AFA7-4FAE-BFD1-C9E90118767C}" type="presParOf" srcId="{36DBD5F2-DF39-4876-A49C-DE7B5E12EBBD}" destId="{418ED04A-BE8C-45A7-92E0-480D68556869}" srcOrd="4" destOrd="0" presId="urn:microsoft.com/office/officeart/2008/layout/HorizontalMultiLevelHierarchy"/>
    <dgm:cxn modelId="{1FBBFE66-FDCE-4304-8665-EF11A41E8F8F}" type="presParOf" srcId="{418ED04A-BE8C-45A7-92E0-480D68556869}" destId="{37773F0B-99A0-44B1-8880-F0B544CBED83}" srcOrd="0" destOrd="0" presId="urn:microsoft.com/office/officeart/2008/layout/HorizontalMultiLevelHierarchy"/>
    <dgm:cxn modelId="{49F0F6CE-302D-4378-910C-95D7315CE28B}" type="presParOf" srcId="{36DBD5F2-DF39-4876-A49C-DE7B5E12EBBD}" destId="{1D92FAB1-372A-4394-97CF-1BD1D395155B}" srcOrd="5" destOrd="0" presId="urn:microsoft.com/office/officeart/2008/layout/HorizontalMultiLevelHierarchy"/>
    <dgm:cxn modelId="{300F3762-CFED-48F7-8D08-049ACDB0717F}" type="presParOf" srcId="{1D92FAB1-372A-4394-97CF-1BD1D395155B}" destId="{F9DA1171-26C1-4DA6-AEC1-0DF34CBC4DD5}" srcOrd="0" destOrd="0" presId="urn:microsoft.com/office/officeart/2008/layout/HorizontalMultiLevelHierarchy"/>
    <dgm:cxn modelId="{CCAE5708-29A7-435B-B342-82AB99B00880}" type="presParOf" srcId="{1D92FAB1-372A-4394-97CF-1BD1D395155B}" destId="{1086CC58-BDD0-476B-BB13-8C972C5E23A8}" srcOrd="1" destOrd="0" presId="urn:microsoft.com/office/officeart/2008/layout/HorizontalMultiLevelHierarchy"/>
    <dgm:cxn modelId="{2E3BF1DC-B5B9-47B5-BAD5-C44187139D56}" type="presParOf" srcId="{36DBD5F2-DF39-4876-A49C-DE7B5E12EBBD}" destId="{76160DCD-29BD-4277-A41F-996297173BA4}" srcOrd="6" destOrd="0" presId="urn:microsoft.com/office/officeart/2008/layout/HorizontalMultiLevelHierarchy"/>
    <dgm:cxn modelId="{28912E04-F2C6-429F-90AD-37DFEB822AE2}" type="presParOf" srcId="{76160DCD-29BD-4277-A41F-996297173BA4}" destId="{E3D2D85F-EA30-4AF6-9FA6-F7A7DB7BE046}" srcOrd="0" destOrd="0" presId="urn:microsoft.com/office/officeart/2008/layout/HorizontalMultiLevelHierarchy"/>
    <dgm:cxn modelId="{497E332B-8A90-46FA-939E-40699A4BC3FC}" type="presParOf" srcId="{36DBD5F2-DF39-4876-A49C-DE7B5E12EBBD}" destId="{B42287BF-1779-48BE-8E3A-0A124D974A16}" srcOrd="7" destOrd="0" presId="urn:microsoft.com/office/officeart/2008/layout/HorizontalMultiLevelHierarchy"/>
    <dgm:cxn modelId="{26F230B8-5CE4-404E-987A-E24585B51CC3}" type="presParOf" srcId="{B42287BF-1779-48BE-8E3A-0A124D974A16}" destId="{72C2E531-C809-45B8-B486-F2528418FE69}" srcOrd="0" destOrd="0" presId="urn:microsoft.com/office/officeart/2008/layout/HorizontalMultiLevelHierarchy"/>
    <dgm:cxn modelId="{254713C8-FC80-403D-9314-04EB1DA68FE8}" type="presParOf" srcId="{B42287BF-1779-48BE-8E3A-0A124D974A16}" destId="{2A8B498C-2BA2-48F5-8F38-5CAD5F1F94B7}" srcOrd="1" destOrd="0" presId="urn:microsoft.com/office/officeart/2008/layout/HorizontalMultiLevelHierarchy"/>
    <dgm:cxn modelId="{CCB2BBA6-EECB-457D-ABA6-AB6195E32941}" type="presParOf" srcId="{36DBD5F2-DF39-4876-A49C-DE7B5E12EBBD}" destId="{5D7A777E-BB8B-491F-851B-D397FE92BAC2}" srcOrd="8" destOrd="0" presId="urn:microsoft.com/office/officeart/2008/layout/HorizontalMultiLevelHierarchy"/>
    <dgm:cxn modelId="{2B411F71-BEE1-4A1B-9592-5A1C80986952}" type="presParOf" srcId="{5D7A777E-BB8B-491F-851B-D397FE92BAC2}" destId="{66DCD68A-D6D7-4ECA-B6FC-8DE52DD44BE5}" srcOrd="0" destOrd="0" presId="urn:microsoft.com/office/officeart/2008/layout/HorizontalMultiLevelHierarchy"/>
    <dgm:cxn modelId="{FD5EC5EA-C23B-4F8E-B3C5-4E3FF60AAC9B}" type="presParOf" srcId="{36DBD5F2-DF39-4876-A49C-DE7B5E12EBBD}" destId="{3EEAC7BD-3D3F-40DB-9094-056D7D1D6688}" srcOrd="9" destOrd="0" presId="urn:microsoft.com/office/officeart/2008/layout/HorizontalMultiLevelHierarchy"/>
    <dgm:cxn modelId="{5220DC43-8C80-49F3-9ACE-F940B986A8E2}" type="presParOf" srcId="{3EEAC7BD-3D3F-40DB-9094-056D7D1D6688}" destId="{15EE48AA-DC76-414F-AD71-021B5F144035}" srcOrd="0" destOrd="0" presId="urn:microsoft.com/office/officeart/2008/layout/HorizontalMultiLevelHierarchy"/>
    <dgm:cxn modelId="{6272034C-A8E2-44E7-B09F-ECB68E0A7F9E}" type="presParOf" srcId="{3EEAC7BD-3D3F-40DB-9094-056D7D1D6688}" destId="{41F1942A-4E5B-411A-B202-7FB36072F77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FAD98D-8486-4062-8D44-CA27AC02D47E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EEC94AA9-5CB9-4763-9FAB-33BA4F7CF535}">
      <dgm:prSet phldrT="[Text]" custT="1"/>
      <dgm:spPr>
        <a:xfrm>
          <a:off x="3170" y="377473"/>
          <a:ext cx="2514897" cy="1508938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ZA" sz="2000" b="1" dirty="0">
              <a:latin typeface="+mn-lt"/>
              <a:ea typeface="+mn-ea"/>
              <a:cs typeface="+mn-cs"/>
            </a:rPr>
            <a:t>1. Information Communication and Technology for Development </a:t>
          </a:r>
          <a:endParaRPr lang="en-ZA" sz="2000" dirty="0">
            <a:latin typeface="+mn-lt"/>
            <a:ea typeface="+mn-ea"/>
            <a:cs typeface="+mn-cs"/>
          </a:endParaRPr>
        </a:p>
      </dgm:t>
    </dgm:pt>
    <dgm:pt modelId="{8B159CAB-258B-4345-B609-040CE9663447}" type="parTrans" cxnId="{9EAAEF8C-239D-4525-A836-D33C663A73AE}">
      <dgm:prSet/>
      <dgm:spPr/>
      <dgm:t>
        <a:bodyPr/>
        <a:lstStyle/>
        <a:p>
          <a:endParaRPr lang="en-ZA"/>
        </a:p>
      </dgm:t>
    </dgm:pt>
    <dgm:pt modelId="{94A16171-FD81-49D2-AA0D-05716C01CD9F}" type="sibTrans" cxnId="{9EAAEF8C-239D-4525-A836-D33C663A73AE}">
      <dgm:prSet/>
      <dgm:spPr/>
      <dgm:t>
        <a:bodyPr/>
        <a:lstStyle/>
        <a:p>
          <a:endParaRPr lang="en-ZA"/>
        </a:p>
      </dgm:t>
    </dgm:pt>
    <dgm:pt modelId="{1CD0B2BE-70F3-47BA-BCBD-D13A97FBD628}">
      <dgm:prSet phldrT="[Text]" custT="1"/>
      <dgm:spPr>
        <a:xfrm>
          <a:off x="2769557" y="377473"/>
          <a:ext cx="2514897" cy="1508938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ZA" sz="2000" b="1">
              <a:latin typeface="+mn-lt"/>
              <a:ea typeface="+mn-ea"/>
              <a:cs typeface="+mn-cs"/>
            </a:rPr>
            <a:t>2. Youth Development and Empowerment</a:t>
          </a:r>
          <a:endParaRPr lang="en-ZA" sz="2000" dirty="0">
            <a:latin typeface="+mn-lt"/>
            <a:ea typeface="+mn-ea"/>
            <a:cs typeface="+mn-cs"/>
          </a:endParaRPr>
        </a:p>
      </dgm:t>
    </dgm:pt>
    <dgm:pt modelId="{8BA5D5E9-2021-41D7-AC44-5BA2F2818815}" type="parTrans" cxnId="{2987B9BB-E350-40F8-9734-1E7F768B2C30}">
      <dgm:prSet/>
      <dgm:spPr/>
      <dgm:t>
        <a:bodyPr/>
        <a:lstStyle/>
        <a:p>
          <a:endParaRPr lang="en-ZA"/>
        </a:p>
      </dgm:t>
    </dgm:pt>
    <dgm:pt modelId="{3A49D9CD-6AC1-4AA7-9F1E-9B3D297393AD}" type="sibTrans" cxnId="{2987B9BB-E350-40F8-9734-1E7F768B2C30}">
      <dgm:prSet/>
      <dgm:spPr/>
      <dgm:t>
        <a:bodyPr/>
        <a:lstStyle/>
        <a:p>
          <a:endParaRPr lang="en-ZA"/>
        </a:p>
      </dgm:t>
    </dgm:pt>
    <dgm:pt modelId="{208E1795-CC97-4F6E-9AA1-F8EF0FB9829A}">
      <dgm:prSet phldrT="[Text]" custT="1"/>
      <dgm:spPr>
        <a:xfrm>
          <a:off x="5535944" y="377473"/>
          <a:ext cx="2514897" cy="1508938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ZA" sz="2000" b="1">
              <a:latin typeface="+mn-lt"/>
              <a:ea typeface="+mn-ea"/>
              <a:cs typeface="+mn-cs"/>
            </a:rPr>
            <a:t>3. Environmental and Socio-Economic Sustainability </a:t>
          </a:r>
          <a:endParaRPr lang="en-ZA" sz="2000" dirty="0">
            <a:latin typeface="+mn-lt"/>
            <a:ea typeface="+mn-ea"/>
            <a:cs typeface="+mn-cs"/>
          </a:endParaRPr>
        </a:p>
      </dgm:t>
    </dgm:pt>
    <dgm:pt modelId="{14533F62-7261-4D57-A261-F2E0674AC6B5}" type="parTrans" cxnId="{51BAC215-28F7-435E-AE84-4E1D6F7BC2C5}">
      <dgm:prSet/>
      <dgm:spPr/>
      <dgm:t>
        <a:bodyPr/>
        <a:lstStyle/>
        <a:p>
          <a:endParaRPr lang="en-ZA"/>
        </a:p>
      </dgm:t>
    </dgm:pt>
    <dgm:pt modelId="{CD336A89-E22C-4019-8392-0C0D69C76D0D}" type="sibTrans" cxnId="{51BAC215-28F7-435E-AE84-4E1D6F7BC2C5}">
      <dgm:prSet/>
      <dgm:spPr/>
      <dgm:t>
        <a:bodyPr/>
        <a:lstStyle/>
        <a:p>
          <a:endParaRPr lang="en-ZA"/>
        </a:p>
      </dgm:t>
    </dgm:pt>
    <dgm:pt modelId="{90E53696-8971-4FD3-BC4C-64204E923B7B}">
      <dgm:prSet phldrT="[Text]" custT="1"/>
      <dgm:spPr>
        <a:xfrm>
          <a:off x="8302332" y="377473"/>
          <a:ext cx="2514897" cy="1508938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ZA" sz="2000" b="1">
              <a:latin typeface="+mn-lt"/>
              <a:ea typeface="+mn-ea"/>
              <a:cs typeface="+mn-cs"/>
            </a:rPr>
            <a:t>4. Post-harvest Management and Food Security </a:t>
          </a:r>
          <a:endParaRPr lang="en-ZA" sz="2000" dirty="0">
            <a:latin typeface="+mn-lt"/>
            <a:ea typeface="+mn-ea"/>
            <a:cs typeface="+mn-cs"/>
          </a:endParaRPr>
        </a:p>
      </dgm:t>
    </dgm:pt>
    <dgm:pt modelId="{DF6F36D2-6712-40D7-BEF0-8992A4AE1E43}" type="parTrans" cxnId="{51EEFF81-9F78-45BB-A469-6B295B23D99A}">
      <dgm:prSet/>
      <dgm:spPr/>
      <dgm:t>
        <a:bodyPr/>
        <a:lstStyle/>
        <a:p>
          <a:endParaRPr lang="en-ZA"/>
        </a:p>
      </dgm:t>
    </dgm:pt>
    <dgm:pt modelId="{371719E7-9475-4186-BACE-F105E4181B41}" type="sibTrans" cxnId="{51EEFF81-9F78-45BB-A469-6B295B23D99A}">
      <dgm:prSet/>
      <dgm:spPr/>
      <dgm:t>
        <a:bodyPr/>
        <a:lstStyle/>
        <a:p>
          <a:endParaRPr lang="en-ZA"/>
        </a:p>
      </dgm:t>
    </dgm:pt>
    <dgm:pt modelId="{71EEF14C-194F-4301-8640-984A36B966F5}">
      <dgm:prSet phldrT="[Text]" custT="1"/>
      <dgm:spPr>
        <a:xfrm>
          <a:off x="1386363" y="2137901"/>
          <a:ext cx="2514897" cy="1508938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ZA" sz="2000" b="1">
              <a:latin typeface="+mn-lt"/>
              <a:ea typeface="+mn-ea"/>
              <a:cs typeface="+mn-cs"/>
            </a:rPr>
            <a:t>5. Biodiversity Conservation and Development </a:t>
          </a:r>
          <a:endParaRPr lang="en-ZA" sz="2000" dirty="0">
            <a:latin typeface="+mn-lt"/>
            <a:ea typeface="+mn-ea"/>
            <a:cs typeface="+mn-cs"/>
          </a:endParaRPr>
        </a:p>
      </dgm:t>
    </dgm:pt>
    <dgm:pt modelId="{D14521FB-AD98-4C09-B7F1-3C01F822B62C}" type="parTrans" cxnId="{29BFB188-EEA0-47C8-866F-BAAE3A86C67E}">
      <dgm:prSet/>
      <dgm:spPr/>
      <dgm:t>
        <a:bodyPr/>
        <a:lstStyle/>
        <a:p>
          <a:endParaRPr lang="en-ZA"/>
        </a:p>
      </dgm:t>
    </dgm:pt>
    <dgm:pt modelId="{5FCFABB2-87F7-4212-ABE1-647DA8261F58}" type="sibTrans" cxnId="{29BFB188-EEA0-47C8-866F-BAAE3A86C67E}">
      <dgm:prSet/>
      <dgm:spPr/>
      <dgm:t>
        <a:bodyPr/>
        <a:lstStyle/>
        <a:p>
          <a:endParaRPr lang="en-ZA"/>
        </a:p>
      </dgm:t>
    </dgm:pt>
    <dgm:pt modelId="{E2A00EA2-FF68-47D7-9CCB-9BE179DA19BA}">
      <dgm:prSet phldrT="[Text]" custT="1"/>
      <dgm:spPr>
        <a:xfrm>
          <a:off x="4152751" y="2137901"/>
          <a:ext cx="2514897" cy="1508938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ZA" sz="2000" b="1">
              <a:latin typeface="+mn-lt"/>
              <a:ea typeface="+mn-ea"/>
              <a:cs typeface="+mn-cs"/>
            </a:rPr>
            <a:t>6. Early Childhood Development, Education and Training </a:t>
          </a:r>
          <a:endParaRPr lang="en-ZA" sz="2000" dirty="0">
            <a:latin typeface="+mn-lt"/>
            <a:ea typeface="+mn-ea"/>
            <a:cs typeface="+mn-cs"/>
          </a:endParaRPr>
        </a:p>
      </dgm:t>
    </dgm:pt>
    <dgm:pt modelId="{CF3B6340-D203-4955-A72B-910B0E1D7407}" type="parTrans" cxnId="{376DA265-A814-4566-A34A-A8150FD01130}">
      <dgm:prSet/>
      <dgm:spPr/>
      <dgm:t>
        <a:bodyPr/>
        <a:lstStyle/>
        <a:p>
          <a:endParaRPr lang="en-ZA"/>
        </a:p>
      </dgm:t>
    </dgm:pt>
    <dgm:pt modelId="{F3F247C4-E367-4AFF-B3F5-9AD29C3C1853}" type="sibTrans" cxnId="{376DA265-A814-4566-A34A-A8150FD01130}">
      <dgm:prSet/>
      <dgm:spPr/>
      <dgm:t>
        <a:bodyPr/>
        <a:lstStyle/>
        <a:p>
          <a:endParaRPr lang="en-ZA"/>
        </a:p>
      </dgm:t>
    </dgm:pt>
    <dgm:pt modelId="{0E3A868A-CF84-4964-8AA5-3ACFC32BD7FB}">
      <dgm:prSet phldrT="[Text]" custT="1"/>
      <dgm:spPr>
        <a:xfrm>
          <a:off x="6919138" y="2137901"/>
          <a:ext cx="2514897" cy="1508938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ZA" sz="2000" b="1">
              <a:latin typeface="+mn-lt"/>
              <a:ea typeface="+mn-ea"/>
              <a:cs typeface="+mn-cs"/>
            </a:rPr>
            <a:t>7. Ethics and Governance </a:t>
          </a:r>
          <a:endParaRPr lang="en-ZA" sz="2000" dirty="0">
            <a:latin typeface="+mn-lt"/>
            <a:ea typeface="+mn-ea"/>
            <a:cs typeface="+mn-cs"/>
          </a:endParaRPr>
        </a:p>
      </dgm:t>
    </dgm:pt>
    <dgm:pt modelId="{76B9B7EE-4C3B-41BA-A713-89CF4A63E8E9}" type="parTrans" cxnId="{48D742AD-C2C7-4C6E-9822-7DB465FC5FD5}">
      <dgm:prSet/>
      <dgm:spPr/>
      <dgm:t>
        <a:bodyPr/>
        <a:lstStyle/>
        <a:p>
          <a:endParaRPr lang="en-ZA"/>
        </a:p>
      </dgm:t>
    </dgm:pt>
    <dgm:pt modelId="{4AE29863-DAC8-4E87-9A3B-55501B722885}" type="sibTrans" cxnId="{48D742AD-C2C7-4C6E-9822-7DB465FC5FD5}">
      <dgm:prSet/>
      <dgm:spPr/>
      <dgm:t>
        <a:bodyPr/>
        <a:lstStyle/>
        <a:p>
          <a:endParaRPr lang="en-ZA"/>
        </a:p>
      </dgm:t>
    </dgm:pt>
    <dgm:pt modelId="{55A67B16-3E29-4E18-8944-1B7B934EAE20}" type="pres">
      <dgm:prSet presAssocID="{96FAD98D-8486-4062-8D44-CA27AC02D47E}" presName="diagram" presStyleCnt="0">
        <dgm:presLayoutVars>
          <dgm:dir/>
          <dgm:resizeHandles val="exact"/>
        </dgm:presLayoutVars>
      </dgm:prSet>
      <dgm:spPr/>
    </dgm:pt>
    <dgm:pt modelId="{E96BF3C5-2C6D-4F06-A2FE-CE5EE92254CE}" type="pres">
      <dgm:prSet presAssocID="{EEC94AA9-5CB9-4763-9FAB-33BA4F7CF535}" presName="node" presStyleLbl="node1" presStyleIdx="0" presStyleCnt="7">
        <dgm:presLayoutVars>
          <dgm:bulletEnabled val="1"/>
        </dgm:presLayoutVars>
      </dgm:prSet>
      <dgm:spPr/>
    </dgm:pt>
    <dgm:pt modelId="{5C378F0A-F865-4A5A-8407-9505B1F5953A}" type="pres">
      <dgm:prSet presAssocID="{94A16171-FD81-49D2-AA0D-05716C01CD9F}" presName="sibTrans" presStyleCnt="0"/>
      <dgm:spPr/>
    </dgm:pt>
    <dgm:pt modelId="{A649DE64-2F9B-4499-A5DB-363E29843CBA}" type="pres">
      <dgm:prSet presAssocID="{1CD0B2BE-70F3-47BA-BCBD-D13A97FBD628}" presName="node" presStyleLbl="node1" presStyleIdx="1" presStyleCnt="7">
        <dgm:presLayoutVars>
          <dgm:bulletEnabled val="1"/>
        </dgm:presLayoutVars>
      </dgm:prSet>
      <dgm:spPr/>
    </dgm:pt>
    <dgm:pt modelId="{B47C6658-216B-4906-A487-E2866A86B9D3}" type="pres">
      <dgm:prSet presAssocID="{3A49D9CD-6AC1-4AA7-9F1E-9B3D297393AD}" presName="sibTrans" presStyleCnt="0"/>
      <dgm:spPr/>
    </dgm:pt>
    <dgm:pt modelId="{EA960733-C7E9-47F9-9986-56F14C827E1D}" type="pres">
      <dgm:prSet presAssocID="{208E1795-CC97-4F6E-9AA1-F8EF0FB9829A}" presName="node" presStyleLbl="node1" presStyleIdx="2" presStyleCnt="7">
        <dgm:presLayoutVars>
          <dgm:bulletEnabled val="1"/>
        </dgm:presLayoutVars>
      </dgm:prSet>
      <dgm:spPr/>
    </dgm:pt>
    <dgm:pt modelId="{0EDB94BC-0362-4AD7-9270-8454B3FA2539}" type="pres">
      <dgm:prSet presAssocID="{CD336A89-E22C-4019-8392-0C0D69C76D0D}" presName="sibTrans" presStyleCnt="0"/>
      <dgm:spPr/>
    </dgm:pt>
    <dgm:pt modelId="{DEF7D1CA-67AE-4253-9718-CDFC9B1F8886}" type="pres">
      <dgm:prSet presAssocID="{90E53696-8971-4FD3-BC4C-64204E923B7B}" presName="node" presStyleLbl="node1" presStyleIdx="3" presStyleCnt="7">
        <dgm:presLayoutVars>
          <dgm:bulletEnabled val="1"/>
        </dgm:presLayoutVars>
      </dgm:prSet>
      <dgm:spPr/>
    </dgm:pt>
    <dgm:pt modelId="{EADB8080-EFC3-4148-8E94-D0ACD620AB75}" type="pres">
      <dgm:prSet presAssocID="{371719E7-9475-4186-BACE-F105E4181B41}" presName="sibTrans" presStyleCnt="0"/>
      <dgm:spPr/>
    </dgm:pt>
    <dgm:pt modelId="{84C23EAD-E7F2-482B-87BE-54E803A228C8}" type="pres">
      <dgm:prSet presAssocID="{71EEF14C-194F-4301-8640-984A36B966F5}" presName="node" presStyleLbl="node1" presStyleIdx="4" presStyleCnt="7">
        <dgm:presLayoutVars>
          <dgm:bulletEnabled val="1"/>
        </dgm:presLayoutVars>
      </dgm:prSet>
      <dgm:spPr/>
    </dgm:pt>
    <dgm:pt modelId="{C0387499-E7C9-4163-91F4-E951E694D72F}" type="pres">
      <dgm:prSet presAssocID="{5FCFABB2-87F7-4212-ABE1-647DA8261F58}" presName="sibTrans" presStyleCnt="0"/>
      <dgm:spPr/>
    </dgm:pt>
    <dgm:pt modelId="{5E2037C5-BF44-425A-97F2-E52A640BEA4E}" type="pres">
      <dgm:prSet presAssocID="{E2A00EA2-FF68-47D7-9CCB-9BE179DA19BA}" presName="node" presStyleLbl="node1" presStyleIdx="5" presStyleCnt="7">
        <dgm:presLayoutVars>
          <dgm:bulletEnabled val="1"/>
        </dgm:presLayoutVars>
      </dgm:prSet>
      <dgm:spPr/>
    </dgm:pt>
    <dgm:pt modelId="{ADD1F6BE-BE2D-485A-8B81-D1B52ABE26E5}" type="pres">
      <dgm:prSet presAssocID="{F3F247C4-E367-4AFF-B3F5-9AD29C3C1853}" presName="sibTrans" presStyleCnt="0"/>
      <dgm:spPr/>
    </dgm:pt>
    <dgm:pt modelId="{7198D824-BC49-4C7F-966D-FD175E09A3D1}" type="pres">
      <dgm:prSet presAssocID="{0E3A868A-CF84-4964-8AA5-3ACFC32BD7FB}" presName="node" presStyleLbl="node1" presStyleIdx="6" presStyleCnt="7">
        <dgm:presLayoutVars>
          <dgm:bulletEnabled val="1"/>
        </dgm:presLayoutVars>
      </dgm:prSet>
      <dgm:spPr/>
    </dgm:pt>
  </dgm:ptLst>
  <dgm:cxnLst>
    <dgm:cxn modelId="{51BAC215-28F7-435E-AE84-4E1D6F7BC2C5}" srcId="{96FAD98D-8486-4062-8D44-CA27AC02D47E}" destId="{208E1795-CC97-4F6E-9AA1-F8EF0FB9829A}" srcOrd="2" destOrd="0" parTransId="{14533F62-7261-4D57-A261-F2E0674AC6B5}" sibTransId="{CD336A89-E22C-4019-8392-0C0D69C76D0D}"/>
    <dgm:cxn modelId="{77593945-E1FA-4D1E-A2E1-F7A7A3C7BF92}" type="presOf" srcId="{208E1795-CC97-4F6E-9AA1-F8EF0FB9829A}" destId="{EA960733-C7E9-47F9-9986-56F14C827E1D}" srcOrd="0" destOrd="0" presId="urn:microsoft.com/office/officeart/2005/8/layout/default"/>
    <dgm:cxn modelId="{376DA265-A814-4566-A34A-A8150FD01130}" srcId="{96FAD98D-8486-4062-8D44-CA27AC02D47E}" destId="{E2A00EA2-FF68-47D7-9CCB-9BE179DA19BA}" srcOrd="5" destOrd="0" parTransId="{CF3B6340-D203-4955-A72B-910B0E1D7407}" sibTransId="{F3F247C4-E367-4AFF-B3F5-9AD29C3C1853}"/>
    <dgm:cxn modelId="{FEE99F66-F4F6-4D96-A59C-C40266E5C875}" type="presOf" srcId="{90E53696-8971-4FD3-BC4C-64204E923B7B}" destId="{DEF7D1CA-67AE-4253-9718-CDFC9B1F8886}" srcOrd="0" destOrd="0" presId="urn:microsoft.com/office/officeart/2005/8/layout/default"/>
    <dgm:cxn modelId="{BF0EC678-ED00-4ED5-A14E-D2E985828DC0}" type="presOf" srcId="{71EEF14C-194F-4301-8640-984A36B966F5}" destId="{84C23EAD-E7F2-482B-87BE-54E803A228C8}" srcOrd="0" destOrd="0" presId="urn:microsoft.com/office/officeart/2005/8/layout/default"/>
    <dgm:cxn modelId="{51EEFF81-9F78-45BB-A469-6B295B23D99A}" srcId="{96FAD98D-8486-4062-8D44-CA27AC02D47E}" destId="{90E53696-8971-4FD3-BC4C-64204E923B7B}" srcOrd="3" destOrd="0" parTransId="{DF6F36D2-6712-40D7-BEF0-8992A4AE1E43}" sibTransId="{371719E7-9475-4186-BACE-F105E4181B41}"/>
    <dgm:cxn modelId="{AD469385-37EF-43E8-88BD-FAB150200042}" type="presOf" srcId="{1CD0B2BE-70F3-47BA-BCBD-D13A97FBD628}" destId="{A649DE64-2F9B-4499-A5DB-363E29843CBA}" srcOrd="0" destOrd="0" presId="urn:microsoft.com/office/officeart/2005/8/layout/default"/>
    <dgm:cxn modelId="{29BFB188-EEA0-47C8-866F-BAAE3A86C67E}" srcId="{96FAD98D-8486-4062-8D44-CA27AC02D47E}" destId="{71EEF14C-194F-4301-8640-984A36B966F5}" srcOrd="4" destOrd="0" parTransId="{D14521FB-AD98-4C09-B7F1-3C01F822B62C}" sibTransId="{5FCFABB2-87F7-4212-ABE1-647DA8261F58}"/>
    <dgm:cxn modelId="{6FF89B8A-7336-45BE-B238-24A38316F9F4}" type="presOf" srcId="{EEC94AA9-5CB9-4763-9FAB-33BA4F7CF535}" destId="{E96BF3C5-2C6D-4F06-A2FE-CE5EE92254CE}" srcOrd="0" destOrd="0" presId="urn:microsoft.com/office/officeart/2005/8/layout/default"/>
    <dgm:cxn modelId="{72B1BA8B-EA9D-463B-A9F3-FBBCA329527C}" type="presOf" srcId="{0E3A868A-CF84-4964-8AA5-3ACFC32BD7FB}" destId="{7198D824-BC49-4C7F-966D-FD175E09A3D1}" srcOrd="0" destOrd="0" presId="urn:microsoft.com/office/officeart/2005/8/layout/default"/>
    <dgm:cxn modelId="{9EAAEF8C-239D-4525-A836-D33C663A73AE}" srcId="{96FAD98D-8486-4062-8D44-CA27AC02D47E}" destId="{EEC94AA9-5CB9-4763-9FAB-33BA4F7CF535}" srcOrd="0" destOrd="0" parTransId="{8B159CAB-258B-4345-B609-040CE9663447}" sibTransId="{94A16171-FD81-49D2-AA0D-05716C01CD9F}"/>
    <dgm:cxn modelId="{2107A8A3-0D13-453E-87D1-76124455FDED}" type="presOf" srcId="{96FAD98D-8486-4062-8D44-CA27AC02D47E}" destId="{55A67B16-3E29-4E18-8944-1B7B934EAE20}" srcOrd="0" destOrd="0" presId="urn:microsoft.com/office/officeart/2005/8/layout/default"/>
    <dgm:cxn modelId="{48D742AD-C2C7-4C6E-9822-7DB465FC5FD5}" srcId="{96FAD98D-8486-4062-8D44-CA27AC02D47E}" destId="{0E3A868A-CF84-4964-8AA5-3ACFC32BD7FB}" srcOrd="6" destOrd="0" parTransId="{76B9B7EE-4C3B-41BA-A713-89CF4A63E8E9}" sibTransId="{4AE29863-DAC8-4E87-9A3B-55501B722885}"/>
    <dgm:cxn modelId="{2987B9BB-E350-40F8-9734-1E7F768B2C30}" srcId="{96FAD98D-8486-4062-8D44-CA27AC02D47E}" destId="{1CD0B2BE-70F3-47BA-BCBD-D13A97FBD628}" srcOrd="1" destOrd="0" parTransId="{8BA5D5E9-2021-41D7-AC44-5BA2F2818815}" sibTransId="{3A49D9CD-6AC1-4AA7-9F1E-9B3D297393AD}"/>
    <dgm:cxn modelId="{ED008BC0-4C3F-49D7-B495-21F72CE49CA6}" type="presOf" srcId="{E2A00EA2-FF68-47D7-9CCB-9BE179DA19BA}" destId="{5E2037C5-BF44-425A-97F2-E52A640BEA4E}" srcOrd="0" destOrd="0" presId="urn:microsoft.com/office/officeart/2005/8/layout/default"/>
    <dgm:cxn modelId="{BD85899B-AE09-46EF-ADA4-41BBFF348D03}" type="presParOf" srcId="{55A67B16-3E29-4E18-8944-1B7B934EAE20}" destId="{E96BF3C5-2C6D-4F06-A2FE-CE5EE92254CE}" srcOrd="0" destOrd="0" presId="urn:microsoft.com/office/officeart/2005/8/layout/default"/>
    <dgm:cxn modelId="{E2F41769-1F29-4DF7-8CD3-47DE00CB9CA6}" type="presParOf" srcId="{55A67B16-3E29-4E18-8944-1B7B934EAE20}" destId="{5C378F0A-F865-4A5A-8407-9505B1F5953A}" srcOrd="1" destOrd="0" presId="urn:microsoft.com/office/officeart/2005/8/layout/default"/>
    <dgm:cxn modelId="{AA9DF580-229A-48F8-98DF-E8CCD8A4085C}" type="presParOf" srcId="{55A67B16-3E29-4E18-8944-1B7B934EAE20}" destId="{A649DE64-2F9B-4499-A5DB-363E29843CBA}" srcOrd="2" destOrd="0" presId="urn:microsoft.com/office/officeart/2005/8/layout/default"/>
    <dgm:cxn modelId="{096CA4E6-B382-42E2-846A-6B41A8E8D6B9}" type="presParOf" srcId="{55A67B16-3E29-4E18-8944-1B7B934EAE20}" destId="{B47C6658-216B-4906-A487-E2866A86B9D3}" srcOrd="3" destOrd="0" presId="urn:microsoft.com/office/officeart/2005/8/layout/default"/>
    <dgm:cxn modelId="{A52FD314-889A-479F-B10A-D87A80653196}" type="presParOf" srcId="{55A67B16-3E29-4E18-8944-1B7B934EAE20}" destId="{EA960733-C7E9-47F9-9986-56F14C827E1D}" srcOrd="4" destOrd="0" presId="urn:microsoft.com/office/officeart/2005/8/layout/default"/>
    <dgm:cxn modelId="{0A59BFEA-54E5-40C3-A772-DBA7A0BF040F}" type="presParOf" srcId="{55A67B16-3E29-4E18-8944-1B7B934EAE20}" destId="{0EDB94BC-0362-4AD7-9270-8454B3FA2539}" srcOrd="5" destOrd="0" presId="urn:microsoft.com/office/officeart/2005/8/layout/default"/>
    <dgm:cxn modelId="{914F9AC5-43C9-4BA3-A028-1F6958438032}" type="presParOf" srcId="{55A67B16-3E29-4E18-8944-1B7B934EAE20}" destId="{DEF7D1CA-67AE-4253-9718-CDFC9B1F8886}" srcOrd="6" destOrd="0" presId="urn:microsoft.com/office/officeart/2005/8/layout/default"/>
    <dgm:cxn modelId="{B7C97718-B167-4FA2-A305-9CECD9C9F117}" type="presParOf" srcId="{55A67B16-3E29-4E18-8944-1B7B934EAE20}" destId="{EADB8080-EFC3-4148-8E94-D0ACD620AB75}" srcOrd="7" destOrd="0" presId="urn:microsoft.com/office/officeart/2005/8/layout/default"/>
    <dgm:cxn modelId="{F8E0D0F5-5A7B-4793-A610-A15C5C1E0840}" type="presParOf" srcId="{55A67B16-3E29-4E18-8944-1B7B934EAE20}" destId="{84C23EAD-E7F2-482B-87BE-54E803A228C8}" srcOrd="8" destOrd="0" presId="urn:microsoft.com/office/officeart/2005/8/layout/default"/>
    <dgm:cxn modelId="{415C6705-123E-4AEA-8822-3BC10D823798}" type="presParOf" srcId="{55A67B16-3E29-4E18-8944-1B7B934EAE20}" destId="{C0387499-E7C9-4163-91F4-E951E694D72F}" srcOrd="9" destOrd="0" presId="urn:microsoft.com/office/officeart/2005/8/layout/default"/>
    <dgm:cxn modelId="{5FF7D8CE-B754-472A-9DE2-BB033682755B}" type="presParOf" srcId="{55A67B16-3E29-4E18-8944-1B7B934EAE20}" destId="{5E2037C5-BF44-425A-97F2-E52A640BEA4E}" srcOrd="10" destOrd="0" presId="urn:microsoft.com/office/officeart/2005/8/layout/default"/>
    <dgm:cxn modelId="{5C1614B6-9EC6-4C8B-8B27-6845CAEF8A08}" type="presParOf" srcId="{55A67B16-3E29-4E18-8944-1B7B934EAE20}" destId="{ADD1F6BE-BE2D-485A-8B81-D1B52ABE26E5}" srcOrd="11" destOrd="0" presId="urn:microsoft.com/office/officeart/2005/8/layout/default"/>
    <dgm:cxn modelId="{5753B9D1-1702-42D6-9203-0FDF64E8982A}" type="presParOf" srcId="{55A67B16-3E29-4E18-8944-1B7B934EAE20}" destId="{7198D824-BC49-4C7F-966D-FD175E09A3D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CE7A9B-822C-4315-B60A-7B71B5E2C674}" type="doc">
      <dgm:prSet loTypeId="urn:microsoft.com/office/officeart/2005/8/layout/radial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F5AF52F7-5DE7-4800-87B9-63B7747B7D7A}">
      <dgm:prSet phldrT="[Text]" custT="1"/>
      <dgm:spPr>
        <a:xfrm>
          <a:off x="1791719" y="1632812"/>
          <a:ext cx="1457003" cy="1457003"/>
        </a:xfrm>
        <a:prstGeom prst="ellipse">
          <a:avLst/>
        </a:prstGeom>
        <a:gradFill rotWithShape="0">
          <a:gsLst>
            <a:gs pos="0">
              <a:srgbClr val="C4220D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C4220D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6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ELEPHANT Project</a:t>
          </a:r>
        </a:p>
      </dgm:t>
    </dgm:pt>
    <dgm:pt modelId="{C8B5084A-3E21-44C3-9A97-5D3006F992C7}" type="parTrans" cxnId="{3D44771F-4714-4B4A-B997-4FB82F0D778B}">
      <dgm:prSet/>
      <dgm:spPr/>
      <dgm:t>
        <a:bodyPr/>
        <a:lstStyle/>
        <a:p>
          <a:endParaRPr lang="en-ZA" sz="2800"/>
        </a:p>
      </dgm:t>
    </dgm:pt>
    <dgm:pt modelId="{4A4AF02F-6878-4076-9BD8-8206500CFB97}" type="sibTrans" cxnId="{3D44771F-4714-4B4A-B997-4FB82F0D778B}">
      <dgm:prSet/>
      <dgm:spPr/>
      <dgm:t>
        <a:bodyPr/>
        <a:lstStyle/>
        <a:p>
          <a:endParaRPr lang="en-ZA" sz="2800"/>
        </a:p>
      </dgm:t>
    </dgm:pt>
    <dgm:pt modelId="{806B821F-B623-420F-9B7D-524E9F7E8160}">
      <dgm:prSet phldrT="[Text]" custT="1"/>
      <dgm:spPr>
        <a:xfrm>
          <a:off x="2010270" y="552"/>
          <a:ext cx="1019902" cy="1019902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1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2019</a:t>
          </a:r>
        </a:p>
      </dgm:t>
    </dgm:pt>
    <dgm:pt modelId="{48B361C6-7C4A-4AE6-B4B6-AB0DADF8BF48}" type="parTrans" cxnId="{A5610DF7-C196-45CA-8015-3A2EA53C0695}">
      <dgm:prSet/>
      <dgm:spPr/>
      <dgm:t>
        <a:bodyPr/>
        <a:lstStyle/>
        <a:p>
          <a:endParaRPr lang="en-ZA" sz="2800"/>
        </a:p>
      </dgm:t>
    </dgm:pt>
    <dgm:pt modelId="{44210C6F-B35A-4445-8264-2C4DA26B79EE}" type="sibTrans" cxnId="{A5610DF7-C196-45CA-8015-3A2EA53C0695}">
      <dgm:prSet/>
      <dgm:spPr>
        <a:xfrm>
          <a:off x="632694" y="473786"/>
          <a:ext cx="3775054" cy="3775054"/>
        </a:xfrm>
        <a:prstGeom prst="blockArc">
          <a:avLst>
            <a:gd name="adj1" fmla="val 16200000"/>
            <a:gd name="adj2" fmla="val 19285714"/>
            <a:gd name="adj3" fmla="val 3890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 sz="2800"/>
        </a:p>
      </dgm:t>
    </dgm:pt>
    <dgm:pt modelId="{98C90390-84C7-465A-9474-6479FBD66562}">
      <dgm:prSet phldrT="[Text]" custT="1"/>
      <dgm:spPr>
        <a:xfrm>
          <a:off x="3457292" y="697401"/>
          <a:ext cx="1019902" cy="1019902"/>
        </a:xfrm>
        <a:prstGeom prst="ellipse">
          <a:avLst/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9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5 Year Agreement</a:t>
          </a:r>
        </a:p>
      </dgm:t>
    </dgm:pt>
    <dgm:pt modelId="{A70D2737-984B-4194-8E31-2B568AAC76BC}" type="parTrans" cxnId="{C3D03366-C665-4FD2-A6A5-DB007DDB00C9}">
      <dgm:prSet/>
      <dgm:spPr/>
      <dgm:t>
        <a:bodyPr/>
        <a:lstStyle/>
        <a:p>
          <a:endParaRPr lang="en-ZA" sz="2800"/>
        </a:p>
      </dgm:t>
    </dgm:pt>
    <dgm:pt modelId="{3D8B5087-ED30-41F9-A10A-409FD994D53D}" type="sibTrans" cxnId="{C3D03366-C665-4FD2-A6A5-DB007DDB00C9}">
      <dgm:prSet/>
      <dgm:spPr>
        <a:xfrm>
          <a:off x="632694" y="473786"/>
          <a:ext cx="3775054" cy="3775054"/>
        </a:xfrm>
        <a:prstGeom prst="blockArc">
          <a:avLst>
            <a:gd name="adj1" fmla="val 19285714"/>
            <a:gd name="adj2" fmla="val 771429"/>
            <a:gd name="adj3" fmla="val 3890"/>
          </a:avLst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 sz="2800"/>
        </a:p>
      </dgm:t>
    </dgm:pt>
    <dgm:pt modelId="{02606F33-7B99-4CE0-A30E-DF835BE95142}">
      <dgm:prSet phldrT="[Text]" custT="1"/>
      <dgm:spPr>
        <a:xfrm>
          <a:off x="3814677" y="2263207"/>
          <a:ext cx="1019902" cy="1019902"/>
        </a:xfrm>
        <a:prstGeom prst="ellipse">
          <a:avLst/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0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University of Utrecht &amp; University of Bologna</a:t>
          </a:r>
        </a:p>
      </dgm:t>
    </dgm:pt>
    <dgm:pt modelId="{86AEDC4C-5043-4487-B2B5-47FBB7D6B4D4}" type="parTrans" cxnId="{103348A8-4A3A-43D4-9ABD-5E558F289931}">
      <dgm:prSet/>
      <dgm:spPr/>
      <dgm:t>
        <a:bodyPr/>
        <a:lstStyle/>
        <a:p>
          <a:endParaRPr lang="en-ZA" sz="2800"/>
        </a:p>
      </dgm:t>
    </dgm:pt>
    <dgm:pt modelId="{101C2C0B-D21C-4E7C-9B3A-237AB18ABE8E}" type="sibTrans" cxnId="{103348A8-4A3A-43D4-9ABD-5E558F289931}">
      <dgm:prSet/>
      <dgm:spPr>
        <a:xfrm>
          <a:off x="632694" y="473786"/>
          <a:ext cx="3775054" cy="3775054"/>
        </a:xfrm>
        <a:prstGeom prst="blockArc">
          <a:avLst>
            <a:gd name="adj1" fmla="val 771429"/>
            <a:gd name="adj2" fmla="val 3857143"/>
            <a:gd name="adj3" fmla="val 3890"/>
          </a:avLst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 sz="2800"/>
        </a:p>
      </dgm:t>
    </dgm:pt>
    <dgm:pt modelId="{2A0FB09B-9295-4AB4-B8E9-AE42824A055E}">
      <dgm:prSet phldrT="[Text]" custT="1"/>
      <dgm:spPr>
        <a:xfrm>
          <a:off x="2813307" y="3518885"/>
          <a:ext cx="1019902" cy="1019902"/>
        </a:xfrm>
        <a:prstGeom prst="ellipse">
          <a:avLst/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05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10 Workshops in Europe and South Africa</a:t>
          </a:r>
        </a:p>
      </dgm:t>
    </dgm:pt>
    <dgm:pt modelId="{7147C3CF-A268-4A23-A623-00C854F5D4E3}" type="parTrans" cxnId="{AE143D10-EEF3-4E27-B343-F7CA4551DFF0}">
      <dgm:prSet/>
      <dgm:spPr/>
      <dgm:t>
        <a:bodyPr/>
        <a:lstStyle/>
        <a:p>
          <a:endParaRPr lang="en-ZA" sz="2800"/>
        </a:p>
      </dgm:t>
    </dgm:pt>
    <dgm:pt modelId="{565C862F-BFDF-4B99-BCC2-9B84F55992F3}" type="sibTrans" cxnId="{AE143D10-EEF3-4E27-B343-F7CA4551DFF0}">
      <dgm:prSet/>
      <dgm:spPr>
        <a:xfrm>
          <a:off x="632694" y="473786"/>
          <a:ext cx="3775054" cy="3775054"/>
        </a:xfrm>
        <a:prstGeom prst="blockArc">
          <a:avLst>
            <a:gd name="adj1" fmla="val 3857143"/>
            <a:gd name="adj2" fmla="val 6942857"/>
            <a:gd name="adj3" fmla="val 3890"/>
          </a:avLst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 sz="2800"/>
        </a:p>
      </dgm:t>
    </dgm:pt>
    <dgm:pt modelId="{7E144381-2CB5-4A4A-9837-CAB89F2703D0}">
      <dgm:prSet phldrT="[Text]" custT="1"/>
      <dgm:spPr>
        <a:xfrm>
          <a:off x="1207233" y="3518885"/>
          <a:ext cx="1019902" cy="1019902"/>
        </a:xfrm>
        <a:prstGeom prst="ellipse">
          <a:avLst/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1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Staff and Student Training</a:t>
          </a:r>
        </a:p>
      </dgm:t>
    </dgm:pt>
    <dgm:pt modelId="{57C8512C-0507-4AEC-85BE-2072DBD40EE2}" type="parTrans" cxnId="{93CB9A6A-83A9-40C8-93DE-0E3B4DD608E2}">
      <dgm:prSet/>
      <dgm:spPr/>
      <dgm:t>
        <a:bodyPr/>
        <a:lstStyle/>
        <a:p>
          <a:endParaRPr lang="en-ZA" sz="2800"/>
        </a:p>
      </dgm:t>
    </dgm:pt>
    <dgm:pt modelId="{08EA63BD-7071-4BE6-9990-A0A8CABD7387}" type="sibTrans" cxnId="{93CB9A6A-83A9-40C8-93DE-0E3B4DD608E2}">
      <dgm:prSet/>
      <dgm:spPr>
        <a:xfrm>
          <a:off x="632694" y="473786"/>
          <a:ext cx="3775054" cy="3775054"/>
        </a:xfrm>
        <a:prstGeom prst="blockArc">
          <a:avLst>
            <a:gd name="adj1" fmla="val 6942857"/>
            <a:gd name="adj2" fmla="val 10028571"/>
            <a:gd name="adj3" fmla="val 3890"/>
          </a:avLst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 sz="2800"/>
        </a:p>
      </dgm:t>
    </dgm:pt>
    <dgm:pt modelId="{317C31BF-CE50-48D1-99CB-E95D481D343B}">
      <dgm:prSet phldrT="[Text]" custT="1"/>
      <dgm:spPr>
        <a:xfrm>
          <a:off x="205863" y="2263207"/>
          <a:ext cx="1019902" cy="1019902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05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EUR 97 321 </a:t>
          </a:r>
        </a:p>
      </dgm:t>
    </dgm:pt>
    <dgm:pt modelId="{3AA9BE5A-9C48-4AC2-B828-FDB5A65051D9}" type="parTrans" cxnId="{D698C95C-F6D2-453C-BD25-18D388AC990A}">
      <dgm:prSet/>
      <dgm:spPr/>
      <dgm:t>
        <a:bodyPr/>
        <a:lstStyle/>
        <a:p>
          <a:endParaRPr lang="en-ZA" sz="2800"/>
        </a:p>
      </dgm:t>
    </dgm:pt>
    <dgm:pt modelId="{88870BB3-E319-4018-B84B-AB0F10F011DC}" type="sibTrans" cxnId="{D698C95C-F6D2-453C-BD25-18D388AC990A}">
      <dgm:prSet/>
      <dgm:spPr>
        <a:xfrm>
          <a:off x="632694" y="473786"/>
          <a:ext cx="3775054" cy="3775054"/>
        </a:xfrm>
        <a:prstGeom prst="blockArc">
          <a:avLst>
            <a:gd name="adj1" fmla="val 10028571"/>
            <a:gd name="adj2" fmla="val 13114286"/>
            <a:gd name="adj3" fmla="val 3890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 sz="2800"/>
        </a:p>
      </dgm:t>
    </dgm:pt>
    <dgm:pt modelId="{02E0C807-892B-4F88-9801-FDE26F740692}">
      <dgm:prSet phldrT="[Text]" custT="1"/>
      <dgm:spPr>
        <a:xfrm>
          <a:off x="563248" y="697401"/>
          <a:ext cx="1019902" cy="1019902"/>
        </a:xfrm>
        <a:prstGeom prst="ellipse">
          <a:avLst/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ZA" sz="10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Research equipment purchased </a:t>
          </a:r>
        </a:p>
      </dgm:t>
    </dgm:pt>
    <dgm:pt modelId="{5B57154C-E13D-4A2C-AA91-B736ACE77400}" type="parTrans" cxnId="{A41A57F6-013A-4CCF-90BE-4000B8B402EC}">
      <dgm:prSet/>
      <dgm:spPr/>
      <dgm:t>
        <a:bodyPr/>
        <a:lstStyle/>
        <a:p>
          <a:endParaRPr lang="en-ZA" sz="2800"/>
        </a:p>
      </dgm:t>
    </dgm:pt>
    <dgm:pt modelId="{FC38CA65-6C7A-4246-9196-F45CDBF8CE64}" type="sibTrans" cxnId="{A41A57F6-013A-4CCF-90BE-4000B8B402EC}">
      <dgm:prSet/>
      <dgm:spPr>
        <a:xfrm>
          <a:off x="632694" y="473786"/>
          <a:ext cx="3775054" cy="3775054"/>
        </a:xfrm>
        <a:prstGeom prst="blockArc">
          <a:avLst>
            <a:gd name="adj1" fmla="val 13114286"/>
            <a:gd name="adj2" fmla="val 16200000"/>
            <a:gd name="adj3" fmla="val 3890"/>
          </a:avLst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ZA" sz="2800"/>
        </a:p>
      </dgm:t>
    </dgm:pt>
    <dgm:pt modelId="{5B0474D2-949C-43B8-AE5E-7B1EDF36FF69}" type="pres">
      <dgm:prSet presAssocID="{73CE7A9B-822C-4315-B60A-7B71B5E2C6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B918C3-8122-482F-98CB-5E8EEF0C2FE4}" type="pres">
      <dgm:prSet presAssocID="{F5AF52F7-5DE7-4800-87B9-63B7747B7D7A}" presName="centerShape" presStyleLbl="node0" presStyleIdx="0" presStyleCnt="1"/>
      <dgm:spPr/>
    </dgm:pt>
    <dgm:pt modelId="{BFEC0C8B-689F-44A7-8062-F14A0AF570C1}" type="pres">
      <dgm:prSet presAssocID="{806B821F-B623-420F-9B7D-524E9F7E8160}" presName="node" presStyleLbl="node1" presStyleIdx="0" presStyleCnt="7">
        <dgm:presLayoutVars>
          <dgm:bulletEnabled val="1"/>
        </dgm:presLayoutVars>
      </dgm:prSet>
      <dgm:spPr/>
    </dgm:pt>
    <dgm:pt modelId="{67A0C526-3253-4617-90FF-C103649F748A}" type="pres">
      <dgm:prSet presAssocID="{806B821F-B623-420F-9B7D-524E9F7E8160}" presName="dummy" presStyleCnt="0"/>
      <dgm:spPr/>
    </dgm:pt>
    <dgm:pt modelId="{B63E6382-E56D-483C-AA1F-C1DFBC84364F}" type="pres">
      <dgm:prSet presAssocID="{44210C6F-B35A-4445-8264-2C4DA26B79EE}" presName="sibTrans" presStyleLbl="sibTrans2D1" presStyleIdx="0" presStyleCnt="7"/>
      <dgm:spPr/>
    </dgm:pt>
    <dgm:pt modelId="{887F65F3-08A3-448C-A782-3642E6390B67}" type="pres">
      <dgm:prSet presAssocID="{98C90390-84C7-465A-9474-6479FBD66562}" presName="node" presStyleLbl="node1" presStyleIdx="1" presStyleCnt="7">
        <dgm:presLayoutVars>
          <dgm:bulletEnabled val="1"/>
        </dgm:presLayoutVars>
      </dgm:prSet>
      <dgm:spPr/>
    </dgm:pt>
    <dgm:pt modelId="{0AB01045-97D6-46DA-825A-383BE68619B1}" type="pres">
      <dgm:prSet presAssocID="{98C90390-84C7-465A-9474-6479FBD66562}" presName="dummy" presStyleCnt="0"/>
      <dgm:spPr/>
    </dgm:pt>
    <dgm:pt modelId="{1E9D1DF5-A4AA-436C-BD2D-3724FD74C816}" type="pres">
      <dgm:prSet presAssocID="{3D8B5087-ED30-41F9-A10A-409FD994D53D}" presName="sibTrans" presStyleLbl="sibTrans2D1" presStyleIdx="1" presStyleCnt="7"/>
      <dgm:spPr/>
    </dgm:pt>
    <dgm:pt modelId="{C4EB94FF-C65D-4C04-859F-C10E2C2A7556}" type="pres">
      <dgm:prSet presAssocID="{02606F33-7B99-4CE0-A30E-DF835BE95142}" presName="node" presStyleLbl="node1" presStyleIdx="2" presStyleCnt="7">
        <dgm:presLayoutVars>
          <dgm:bulletEnabled val="1"/>
        </dgm:presLayoutVars>
      </dgm:prSet>
      <dgm:spPr/>
    </dgm:pt>
    <dgm:pt modelId="{F1CC0B0B-BAA9-41BD-B363-3030D6AFB041}" type="pres">
      <dgm:prSet presAssocID="{02606F33-7B99-4CE0-A30E-DF835BE95142}" presName="dummy" presStyleCnt="0"/>
      <dgm:spPr/>
    </dgm:pt>
    <dgm:pt modelId="{AB369428-4CC0-46DF-B2EC-ACD1021D76EB}" type="pres">
      <dgm:prSet presAssocID="{101C2C0B-D21C-4E7C-9B3A-237AB18ABE8E}" presName="sibTrans" presStyleLbl="sibTrans2D1" presStyleIdx="2" presStyleCnt="7"/>
      <dgm:spPr/>
    </dgm:pt>
    <dgm:pt modelId="{2C160FE4-2523-4157-9644-5B42E025E1D0}" type="pres">
      <dgm:prSet presAssocID="{2A0FB09B-9295-4AB4-B8E9-AE42824A055E}" presName="node" presStyleLbl="node1" presStyleIdx="3" presStyleCnt="7">
        <dgm:presLayoutVars>
          <dgm:bulletEnabled val="1"/>
        </dgm:presLayoutVars>
      </dgm:prSet>
      <dgm:spPr/>
    </dgm:pt>
    <dgm:pt modelId="{3527D41D-6613-4C63-AB22-D77E2080DE6A}" type="pres">
      <dgm:prSet presAssocID="{2A0FB09B-9295-4AB4-B8E9-AE42824A055E}" presName="dummy" presStyleCnt="0"/>
      <dgm:spPr/>
    </dgm:pt>
    <dgm:pt modelId="{9849A971-0DB3-4A13-8126-F14BF92AA4BC}" type="pres">
      <dgm:prSet presAssocID="{565C862F-BFDF-4B99-BCC2-9B84F55992F3}" presName="sibTrans" presStyleLbl="sibTrans2D1" presStyleIdx="3" presStyleCnt="7"/>
      <dgm:spPr/>
    </dgm:pt>
    <dgm:pt modelId="{F10E3344-75D0-4E2D-8255-394592130E3D}" type="pres">
      <dgm:prSet presAssocID="{7E144381-2CB5-4A4A-9837-CAB89F2703D0}" presName="node" presStyleLbl="node1" presStyleIdx="4" presStyleCnt="7">
        <dgm:presLayoutVars>
          <dgm:bulletEnabled val="1"/>
        </dgm:presLayoutVars>
      </dgm:prSet>
      <dgm:spPr/>
    </dgm:pt>
    <dgm:pt modelId="{9E472354-D68C-402C-AB58-5CA8BBAEC86B}" type="pres">
      <dgm:prSet presAssocID="{7E144381-2CB5-4A4A-9837-CAB89F2703D0}" presName="dummy" presStyleCnt="0"/>
      <dgm:spPr/>
    </dgm:pt>
    <dgm:pt modelId="{B933FA8B-0F46-4991-9818-5AA8966334BB}" type="pres">
      <dgm:prSet presAssocID="{08EA63BD-7071-4BE6-9990-A0A8CABD7387}" presName="sibTrans" presStyleLbl="sibTrans2D1" presStyleIdx="4" presStyleCnt="7"/>
      <dgm:spPr/>
    </dgm:pt>
    <dgm:pt modelId="{7BC91095-53F0-480E-9728-3E26E2E06F3B}" type="pres">
      <dgm:prSet presAssocID="{317C31BF-CE50-48D1-99CB-E95D481D343B}" presName="node" presStyleLbl="node1" presStyleIdx="5" presStyleCnt="7">
        <dgm:presLayoutVars>
          <dgm:bulletEnabled val="1"/>
        </dgm:presLayoutVars>
      </dgm:prSet>
      <dgm:spPr/>
    </dgm:pt>
    <dgm:pt modelId="{FBF7D447-6318-40AA-9A8B-039DDB754CF3}" type="pres">
      <dgm:prSet presAssocID="{317C31BF-CE50-48D1-99CB-E95D481D343B}" presName="dummy" presStyleCnt="0"/>
      <dgm:spPr/>
    </dgm:pt>
    <dgm:pt modelId="{74CE060D-CA79-4B66-97CA-7DBFBCC07B32}" type="pres">
      <dgm:prSet presAssocID="{88870BB3-E319-4018-B84B-AB0F10F011DC}" presName="sibTrans" presStyleLbl="sibTrans2D1" presStyleIdx="5" presStyleCnt="7"/>
      <dgm:spPr/>
    </dgm:pt>
    <dgm:pt modelId="{E39C96A6-984F-478B-B13B-3A1157C49539}" type="pres">
      <dgm:prSet presAssocID="{02E0C807-892B-4F88-9801-FDE26F740692}" presName="node" presStyleLbl="node1" presStyleIdx="6" presStyleCnt="7">
        <dgm:presLayoutVars>
          <dgm:bulletEnabled val="1"/>
        </dgm:presLayoutVars>
      </dgm:prSet>
      <dgm:spPr/>
    </dgm:pt>
    <dgm:pt modelId="{59CE87BB-3A38-46A3-991D-57D335CB6622}" type="pres">
      <dgm:prSet presAssocID="{02E0C807-892B-4F88-9801-FDE26F740692}" presName="dummy" presStyleCnt="0"/>
      <dgm:spPr/>
    </dgm:pt>
    <dgm:pt modelId="{2BEEC446-19A2-46A8-8AAB-445E64CC2FCA}" type="pres">
      <dgm:prSet presAssocID="{FC38CA65-6C7A-4246-9196-F45CDBF8CE64}" presName="sibTrans" presStyleLbl="sibTrans2D1" presStyleIdx="6" presStyleCnt="7"/>
      <dgm:spPr/>
    </dgm:pt>
  </dgm:ptLst>
  <dgm:cxnLst>
    <dgm:cxn modelId="{AE143D10-EEF3-4E27-B343-F7CA4551DFF0}" srcId="{F5AF52F7-5DE7-4800-87B9-63B7747B7D7A}" destId="{2A0FB09B-9295-4AB4-B8E9-AE42824A055E}" srcOrd="3" destOrd="0" parTransId="{7147C3CF-A268-4A23-A623-00C854F5D4E3}" sibTransId="{565C862F-BFDF-4B99-BCC2-9B84F55992F3}"/>
    <dgm:cxn modelId="{F287F910-562C-4534-B784-C2B940D4A1BC}" type="presOf" srcId="{88870BB3-E319-4018-B84B-AB0F10F011DC}" destId="{74CE060D-CA79-4B66-97CA-7DBFBCC07B32}" srcOrd="0" destOrd="0" presId="urn:microsoft.com/office/officeart/2005/8/layout/radial6"/>
    <dgm:cxn modelId="{F9AA2715-5EDF-49D3-9BA9-8BFB7624B6B3}" type="presOf" srcId="{98C90390-84C7-465A-9474-6479FBD66562}" destId="{887F65F3-08A3-448C-A782-3642E6390B67}" srcOrd="0" destOrd="0" presId="urn:microsoft.com/office/officeart/2005/8/layout/radial6"/>
    <dgm:cxn modelId="{3D44771F-4714-4B4A-B997-4FB82F0D778B}" srcId="{73CE7A9B-822C-4315-B60A-7B71B5E2C674}" destId="{F5AF52F7-5DE7-4800-87B9-63B7747B7D7A}" srcOrd="0" destOrd="0" parTransId="{C8B5084A-3E21-44C3-9A97-5D3006F992C7}" sibTransId="{4A4AF02F-6878-4076-9BD8-8206500CFB97}"/>
    <dgm:cxn modelId="{D9D9D01F-9FA5-409D-8F6B-D0E6857CDF0D}" type="presOf" srcId="{02606F33-7B99-4CE0-A30E-DF835BE95142}" destId="{C4EB94FF-C65D-4C04-859F-C10E2C2A7556}" srcOrd="0" destOrd="0" presId="urn:microsoft.com/office/officeart/2005/8/layout/radial6"/>
    <dgm:cxn modelId="{AD351349-DD58-4058-9F1F-C8F29932FD01}" type="presOf" srcId="{44210C6F-B35A-4445-8264-2C4DA26B79EE}" destId="{B63E6382-E56D-483C-AA1F-C1DFBC84364F}" srcOrd="0" destOrd="0" presId="urn:microsoft.com/office/officeart/2005/8/layout/radial6"/>
    <dgm:cxn modelId="{E2969354-FA2B-43BB-96C5-3C43AE49A05F}" type="presOf" srcId="{3D8B5087-ED30-41F9-A10A-409FD994D53D}" destId="{1E9D1DF5-A4AA-436C-BD2D-3724FD74C816}" srcOrd="0" destOrd="0" presId="urn:microsoft.com/office/officeart/2005/8/layout/radial6"/>
    <dgm:cxn modelId="{D698C95C-F6D2-453C-BD25-18D388AC990A}" srcId="{F5AF52F7-5DE7-4800-87B9-63B7747B7D7A}" destId="{317C31BF-CE50-48D1-99CB-E95D481D343B}" srcOrd="5" destOrd="0" parTransId="{3AA9BE5A-9C48-4AC2-B828-FDB5A65051D9}" sibTransId="{88870BB3-E319-4018-B84B-AB0F10F011DC}"/>
    <dgm:cxn modelId="{C3D03366-C665-4FD2-A6A5-DB007DDB00C9}" srcId="{F5AF52F7-5DE7-4800-87B9-63B7747B7D7A}" destId="{98C90390-84C7-465A-9474-6479FBD66562}" srcOrd="1" destOrd="0" parTransId="{A70D2737-984B-4194-8E31-2B568AAC76BC}" sibTransId="{3D8B5087-ED30-41F9-A10A-409FD994D53D}"/>
    <dgm:cxn modelId="{96513A66-73AE-44F3-9E52-039F6040875D}" type="presOf" srcId="{2A0FB09B-9295-4AB4-B8E9-AE42824A055E}" destId="{2C160FE4-2523-4157-9644-5B42E025E1D0}" srcOrd="0" destOrd="0" presId="urn:microsoft.com/office/officeart/2005/8/layout/radial6"/>
    <dgm:cxn modelId="{93CB9A6A-83A9-40C8-93DE-0E3B4DD608E2}" srcId="{F5AF52F7-5DE7-4800-87B9-63B7747B7D7A}" destId="{7E144381-2CB5-4A4A-9837-CAB89F2703D0}" srcOrd="4" destOrd="0" parTransId="{57C8512C-0507-4AEC-85BE-2072DBD40EE2}" sibTransId="{08EA63BD-7071-4BE6-9990-A0A8CABD7387}"/>
    <dgm:cxn modelId="{25661399-1FA2-41C6-91D5-E5CF7D9B9893}" type="presOf" srcId="{08EA63BD-7071-4BE6-9990-A0A8CABD7387}" destId="{B933FA8B-0F46-4991-9818-5AA8966334BB}" srcOrd="0" destOrd="0" presId="urn:microsoft.com/office/officeart/2005/8/layout/radial6"/>
    <dgm:cxn modelId="{1CA47BA6-D885-4DF5-9A0D-222C316D769A}" type="presOf" srcId="{F5AF52F7-5DE7-4800-87B9-63B7747B7D7A}" destId="{ECB918C3-8122-482F-98CB-5E8EEF0C2FE4}" srcOrd="0" destOrd="0" presId="urn:microsoft.com/office/officeart/2005/8/layout/radial6"/>
    <dgm:cxn modelId="{103348A8-4A3A-43D4-9ABD-5E558F289931}" srcId="{F5AF52F7-5DE7-4800-87B9-63B7747B7D7A}" destId="{02606F33-7B99-4CE0-A30E-DF835BE95142}" srcOrd="2" destOrd="0" parTransId="{86AEDC4C-5043-4487-B2B5-47FBB7D6B4D4}" sibTransId="{101C2C0B-D21C-4E7C-9B3A-237AB18ABE8E}"/>
    <dgm:cxn modelId="{45CCB4B2-3BAE-414C-BB08-0AA16A36795D}" type="presOf" srcId="{73CE7A9B-822C-4315-B60A-7B71B5E2C674}" destId="{5B0474D2-949C-43B8-AE5E-7B1EDF36FF69}" srcOrd="0" destOrd="0" presId="urn:microsoft.com/office/officeart/2005/8/layout/radial6"/>
    <dgm:cxn modelId="{5C1E6EB8-322F-40CA-8781-91D6401870B8}" type="presOf" srcId="{806B821F-B623-420F-9B7D-524E9F7E8160}" destId="{BFEC0C8B-689F-44A7-8062-F14A0AF570C1}" srcOrd="0" destOrd="0" presId="urn:microsoft.com/office/officeart/2005/8/layout/radial6"/>
    <dgm:cxn modelId="{6EA8E1BD-1258-4D42-AEB5-B1B120F851D3}" type="presOf" srcId="{7E144381-2CB5-4A4A-9837-CAB89F2703D0}" destId="{F10E3344-75D0-4E2D-8255-394592130E3D}" srcOrd="0" destOrd="0" presId="urn:microsoft.com/office/officeart/2005/8/layout/radial6"/>
    <dgm:cxn modelId="{863BA5C4-555E-4158-A7AE-CB75AB5D9A96}" type="presOf" srcId="{317C31BF-CE50-48D1-99CB-E95D481D343B}" destId="{7BC91095-53F0-480E-9728-3E26E2E06F3B}" srcOrd="0" destOrd="0" presId="urn:microsoft.com/office/officeart/2005/8/layout/radial6"/>
    <dgm:cxn modelId="{4914A5D8-96AA-42E8-8022-8BE865DE6CCB}" type="presOf" srcId="{02E0C807-892B-4F88-9801-FDE26F740692}" destId="{E39C96A6-984F-478B-B13B-3A1157C49539}" srcOrd="0" destOrd="0" presId="urn:microsoft.com/office/officeart/2005/8/layout/radial6"/>
    <dgm:cxn modelId="{060CF2E6-EE58-44B6-801C-78DE83CCF823}" type="presOf" srcId="{FC38CA65-6C7A-4246-9196-F45CDBF8CE64}" destId="{2BEEC446-19A2-46A8-8AAB-445E64CC2FCA}" srcOrd="0" destOrd="0" presId="urn:microsoft.com/office/officeart/2005/8/layout/radial6"/>
    <dgm:cxn modelId="{A03778F3-AF62-4545-9411-6B65EF3F5C39}" type="presOf" srcId="{101C2C0B-D21C-4E7C-9B3A-237AB18ABE8E}" destId="{AB369428-4CC0-46DF-B2EC-ACD1021D76EB}" srcOrd="0" destOrd="0" presId="urn:microsoft.com/office/officeart/2005/8/layout/radial6"/>
    <dgm:cxn modelId="{A41A57F6-013A-4CCF-90BE-4000B8B402EC}" srcId="{F5AF52F7-5DE7-4800-87B9-63B7747B7D7A}" destId="{02E0C807-892B-4F88-9801-FDE26F740692}" srcOrd="6" destOrd="0" parTransId="{5B57154C-E13D-4A2C-AA91-B736ACE77400}" sibTransId="{FC38CA65-6C7A-4246-9196-F45CDBF8CE64}"/>
    <dgm:cxn modelId="{A5610DF7-C196-45CA-8015-3A2EA53C0695}" srcId="{F5AF52F7-5DE7-4800-87B9-63B7747B7D7A}" destId="{806B821F-B623-420F-9B7D-524E9F7E8160}" srcOrd="0" destOrd="0" parTransId="{48B361C6-7C4A-4AE6-B4B6-AB0DADF8BF48}" sibTransId="{44210C6F-B35A-4445-8264-2C4DA26B79EE}"/>
    <dgm:cxn modelId="{45F254FB-A0AE-4C3C-B0CE-0E5FFB8BAC46}" type="presOf" srcId="{565C862F-BFDF-4B99-BCC2-9B84F55992F3}" destId="{9849A971-0DB3-4A13-8126-F14BF92AA4BC}" srcOrd="0" destOrd="0" presId="urn:microsoft.com/office/officeart/2005/8/layout/radial6"/>
    <dgm:cxn modelId="{78F1931A-C9CA-4959-A79C-96308D48F7BB}" type="presParOf" srcId="{5B0474D2-949C-43B8-AE5E-7B1EDF36FF69}" destId="{ECB918C3-8122-482F-98CB-5E8EEF0C2FE4}" srcOrd="0" destOrd="0" presId="urn:microsoft.com/office/officeart/2005/8/layout/radial6"/>
    <dgm:cxn modelId="{16C75C4C-8A7E-4422-B344-8DFBC1246F04}" type="presParOf" srcId="{5B0474D2-949C-43B8-AE5E-7B1EDF36FF69}" destId="{BFEC0C8B-689F-44A7-8062-F14A0AF570C1}" srcOrd="1" destOrd="0" presId="urn:microsoft.com/office/officeart/2005/8/layout/radial6"/>
    <dgm:cxn modelId="{7AAC105B-F6D3-4BEC-AFC5-5FED59F74DC0}" type="presParOf" srcId="{5B0474D2-949C-43B8-AE5E-7B1EDF36FF69}" destId="{67A0C526-3253-4617-90FF-C103649F748A}" srcOrd="2" destOrd="0" presId="urn:microsoft.com/office/officeart/2005/8/layout/radial6"/>
    <dgm:cxn modelId="{FA9CC60B-E1AE-41C6-855C-BC038355F677}" type="presParOf" srcId="{5B0474D2-949C-43B8-AE5E-7B1EDF36FF69}" destId="{B63E6382-E56D-483C-AA1F-C1DFBC84364F}" srcOrd="3" destOrd="0" presId="urn:microsoft.com/office/officeart/2005/8/layout/radial6"/>
    <dgm:cxn modelId="{98B043A5-7C33-4CAA-9D11-2CC6E5D132EA}" type="presParOf" srcId="{5B0474D2-949C-43B8-AE5E-7B1EDF36FF69}" destId="{887F65F3-08A3-448C-A782-3642E6390B67}" srcOrd="4" destOrd="0" presId="urn:microsoft.com/office/officeart/2005/8/layout/radial6"/>
    <dgm:cxn modelId="{FED1FBB9-3746-488B-917F-AE1870C120B3}" type="presParOf" srcId="{5B0474D2-949C-43B8-AE5E-7B1EDF36FF69}" destId="{0AB01045-97D6-46DA-825A-383BE68619B1}" srcOrd="5" destOrd="0" presId="urn:microsoft.com/office/officeart/2005/8/layout/radial6"/>
    <dgm:cxn modelId="{F005C388-0B8E-4863-BBDD-B074C91CF205}" type="presParOf" srcId="{5B0474D2-949C-43B8-AE5E-7B1EDF36FF69}" destId="{1E9D1DF5-A4AA-436C-BD2D-3724FD74C816}" srcOrd="6" destOrd="0" presId="urn:microsoft.com/office/officeart/2005/8/layout/radial6"/>
    <dgm:cxn modelId="{7C8E726D-18F9-45AD-B120-D654ED3A3E7A}" type="presParOf" srcId="{5B0474D2-949C-43B8-AE5E-7B1EDF36FF69}" destId="{C4EB94FF-C65D-4C04-859F-C10E2C2A7556}" srcOrd="7" destOrd="0" presId="urn:microsoft.com/office/officeart/2005/8/layout/radial6"/>
    <dgm:cxn modelId="{B1EDE5EF-6218-414D-BF17-4A3DC48DEFA8}" type="presParOf" srcId="{5B0474D2-949C-43B8-AE5E-7B1EDF36FF69}" destId="{F1CC0B0B-BAA9-41BD-B363-3030D6AFB041}" srcOrd="8" destOrd="0" presId="urn:microsoft.com/office/officeart/2005/8/layout/radial6"/>
    <dgm:cxn modelId="{062AB188-F7D6-4ACF-905A-72F67D998C85}" type="presParOf" srcId="{5B0474D2-949C-43B8-AE5E-7B1EDF36FF69}" destId="{AB369428-4CC0-46DF-B2EC-ACD1021D76EB}" srcOrd="9" destOrd="0" presId="urn:microsoft.com/office/officeart/2005/8/layout/radial6"/>
    <dgm:cxn modelId="{0D850F2B-A591-449B-B3F1-848200E6F11A}" type="presParOf" srcId="{5B0474D2-949C-43B8-AE5E-7B1EDF36FF69}" destId="{2C160FE4-2523-4157-9644-5B42E025E1D0}" srcOrd="10" destOrd="0" presId="urn:microsoft.com/office/officeart/2005/8/layout/radial6"/>
    <dgm:cxn modelId="{551CFE05-77E0-49A9-BF4A-DFB6ACEAA187}" type="presParOf" srcId="{5B0474D2-949C-43B8-AE5E-7B1EDF36FF69}" destId="{3527D41D-6613-4C63-AB22-D77E2080DE6A}" srcOrd="11" destOrd="0" presId="urn:microsoft.com/office/officeart/2005/8/layout/radial6"/>
    <dgm:cxn modelId="{72B137A8-E454-4CCD-8D77-A76E87C4F40B}" type="presParOf" srcId="{5B0474D2-949C-43B8-AE5E-7B1EDF36FF69}" destId="{9849A971-0DB3-4A13-8126-F14BF92AA4BC}" srcOrd="12" destOrd="0" presId="urn:microsoft.com/office/officeart/2005/8/layout/radial6"/>
    <dgm:cxn modelId="{D8939765-779E-4372-96C1-3C0CDF8106A9}" type="presParOf" srcId="{5B0474D2-949C-43B8-AE5E-7B1EDF36FF69}" destId="{F10E3344-75D0-4E2D-8255-394592130E3D}" srcOrd="13" destOrd="0" presId="urn:microsoft.com/office/officeart/2005/8/layout/radial6"/>
    <dgm:cxn modelId="{CF82F9AA-5E5A-43B6-AAE3-6173CB84B681}" type="presParOf" srcId="{5B0474D2-949C-43B8-AE5E-7B1EDF36FF69}" destId="{9E472354-D68C-402C-AB58-5CA8BBAEC86B}" srcOrd="14" destOrd="0" presId="urn:microsoft.com/office/officeart/2005/8/layout/radial6"/>
    <dgm:cxn modelId="{F77AAC3B-E994-4C30-8676-680E6DF7DF45}" type="presParOf" srcId="{5B0474D2-949C-43B8-AE5E-7B1EDF36FF69}" destId="{B933FA8B-0F46-4991-9818-5AA8966334BB}" srcOrd="15" destOrd="0" presId="urn:microsoft.com/office/officeart/2005/8/layout/radial6"/>
    <dgm:cxn modelId="{EA7477B1-E888-4921-950F-E4B0C9612F62}" type="presParOf" srcId="{5B0474D2-949C-43B8-AE5E-7B1EDF36FF69}" destId="{7BC91095-53F0-480E-9728-3E26E2E06F3B}" srcOrd="16" destOrd="0" presId="urn:microsoft.com/office/officeart/2005/8/layout/radial6"/>
    <dgm:cxn modelId="{BCB4A754-F02A-41AE-BF85-BFC447656C01}" type="presParOf" srcId="{5B0474D2-949C-43B8-AE5E-7B1EDF36FF69}" destId="{FBF7D447-6318-40AA-9A8B-039DDB754CF3}" srcOrd="17" destOrd="0" presId="urn:microsoft.com/office/officeart/2005/8/layout/radial6"/>
    <dgm:cxn modelId="{ECF577CC-447A-4F0E-988C-876C2A7467A2}" type="presParOf" srcId="{5B0474D2-949C-43B8-AE5E-7B1EDF36FF69}" destId="{74CE060D-CA79-4B66-97CA-7DBFBCC07B32}" srcOrd="18" destOrd="0" presId="urn:microsoft.com/office/officeart/2005/8/layout/radial6"/>
    <dgm:cxn modelId="{38D5B53B-D7BC-4917-A829-059AFD8E632A}" type="presParOf" srcId="{5B0474D2-949C-43B8-AE5E-7B1EDF36FF69}" destId="{E39C96A6-984F-478B-B13B-3A1157C49539}" srcOrd="19" destOrd="0" presId="urn:microsoft.com/office/officeart/2005/8/layout/radial6"/>
    <dgm:cxn modelId="{B8AAE55C-B036-4F68-8879-2EB563DDD2B2}" type="presParOf" srcId="{5B0474D2-949C-43B8-AE5E-7B1EDF36FF69}" destId="{59CE87BB-3A38-46A3-991D-57D335CB6622}" srcOrd="20" destOrd="0" presId="urn:microsoft.com/office/officeart/2005/8/layout/radial6"/>
    <dgm:cxn modelId="{2CA69269-9055-4F9F-9EA7-2AC69A768C83}" type="presParOf" srcId="{5B0474D2-949C-43B8-AE5E-7B1EDF36FF69}" destId="{2BEEC446-19A2-46A8-8AAB-445E64CC2FC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F04FA-993D-4AC2-B020-1C57E242E3B6}">
      <dsp:nvSpPr>
        <dsp:cNvPr id="0" name=""/>
        <dsp:cNvSpPr/>
      </dsp:nvSpPr>
      <dsp:spPr>
        <a:xfrm>
          <a:off x="3692728" y="3133589"/>
          <a:ext cx="1912192" cy="1912192"/>
        </a:xfrm>
        <a:prstGeom prst="ellipse">
          <a:avLst/>
        </a:prstGeom>
        <a:gradFill rotWithShape="0">
          <a:gsLst>
            <a:gs pos="0">
              <a:srgbClr val="C4220D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C4220D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Partnerships and Collaboration</a:t>
          </a:r>
        </a:p>
      </dsp:txBody>
      <dsp:txXfrm>
        <a:off x="3972762" y="3413623"/>
        <a:ext cx="1352124" cy="1352124"/>
      </dsp:txXfrm>
    </dsp:sp>
    <dsp:sp modelId="{B44A00B9-AE7C-4C6A-92E2-FA5464D0EB66}">
      <dsp:nvSpPr>
        <dsp:cNvPr id="0" name=""/>
        <dsp:cNvSpPr/>
      </dsp:nvSpPr>
      <dsp:spPr>
        <a:xfrm rot="10800000">
          <a:off x="1003284" y="3817197"/>
          <a:ext cx="2541524" cy="5449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107DF8-0AC6-4CD1-A961-912F7AF95778}">
      <dsp:nvSpPr>
        <dsp:cNvPr id="0" name=""/>
        <dsp:cNvSpPr/>
      </dsp:nvSpPr>
      <dsp:spPr>
        <a:xfrm>
          <a:off x="334017" y="3554271"/>
          <a:ext cx="1338534" cy="10708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ZA" sz="1200" kern="120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Faculty and staff exchange</a:t>
          </a:r>
        </a:p>
      </dsp:txBody>
      <dsp:txXfrm>
        <a:off x="365380" y="3585634"/>
        <a:ext cx="1275808" cy="1008101"/>
      </dsp:txXfrm>
    </dsp:sp>
    <dsp:sp modelId="{D4103BCE-ECA6-4E89-AA09-B5F2C4CF022B}">
      <dsp:nvSpPr>
        <dsp:cNvPr id="0" name=""/>
        <dsp:cNvSpPr/>
      </dsp:nvSpPr>
      <dsp:spPr>
        <a:xfrm rot="12342857">
          <a:off x="1238461" y="2786820"/>
          <a:ext cx="2541524" cy="5449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B7712">
                <a:hueOff val="145667"/>
                <a:satOff val="-380"/>
                <a:lumOff val="896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145667"/>
                <a:satOff val="-380"/>
                <a:lumOff val="896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2F5893-8152-441F-BD75-5479B9681E0A}">
      <dsp:nvSpPr>
        <dsp:cNvPr id="0" name=""/>
        <dsp:cNvSpPr/>
      </dsp:nvSpPr>
      <dsp:spPr>
        <a:xfrm>
          <a:off x="695039" y="1972530"/>
          <a:ext cx="1338534" cy="10708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B7712">
                <a:hueOff val="145667"/>
                <a:satOff val="-380"/>
                <a:lumOff val="896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145667"/>
                <a:satOff val="-380"/>
                <a:lumOff val="896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ZA" sz="1200" kern="120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Joint research activities and publications</a:t>
          </a:r>
        </a:p>
      </dsp:txBody>
      <dsp:txXfrm>
        <a:off x="726402" y="2003893"/>
        <a:ext cx="1275808" cy="1008101"/>
      </dsp:txXfrm>
    </dsp:sp>
    <dsp:sp modelId="{82A0DEA2-BF88-44A8-BDE6-EE0917C2C027}">
      <dsp:nvSpPr>
        <dsp:cNvPr id="0" name=""/>
        <dsp:cNvSpPr/>
      </dsp:nvSpPr>
      <dsp:spPr>
        <a:xfrm rot="13885714">
          <a:off x="1897412" y="1960521"/>
          <a:ext cx="2541524" cy="5449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B7712">
                <a:hueOff val="291334"/>
                <a:satOff val="-759"/>
                <a:lumOff val="1793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291334"/>
                <a:satOff val="-759"/>
                <a:lumOff val="1793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FC2574-3929-455C-B273-65E1ADE47574}">
      <dsp:nvSpPr>
        <dsp:cNvPr id="0" name=""/>
        <dsp:cNvSpPr/>
      </dsp:nvSpPr>
      <dsp:spPr>
        <a:xfrm>
          <a:off x="1706600" y="704073"/>
          <a:ext cx="1338534" cy="10708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B7712">
                <a:hueOff val="291334"/>
                <a:satOff val="-759"/>
                <a:lumOff val="1793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291334"/>
                <a:satOff val="-759"/>
                <a:lumOff val="1793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ZA" sz="1200" kern="120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Participation in seminars and academic meetings</a:t>
          </a:r>
        </a:p>
      </dsp:txBody>
      <dsp:txXfrm>
        <a:off x="1737963" y="735436"/>
        <a:ext cx="1275808" cy="1008101"/>
      </dsp:txXfrm>
    </dsp:sp>
    <dsp:sp modelId="{D32D3D28-FB5A-447B-A35D-997324FF9958}">
      <dsp:nvSpPr>
        <dsp:cNvPr id="0" name=""/>
        <dsp:cNvSpPr/>
      </dsp:nvSpPr>
      <dsp:spPr>
        <a:xfrm rot="15428571">
          <a:off x="2849624" y="1501960"/>
          <a:ext cx="2541524" cy="5449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B7712">
                <a:hueOff val="437001"/>
                <a:satOff val="-1139"/>
                <a:lumOff val="2689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437001"/>
                <a:satOff val="-1139"/>
                <a:lumOff val="2689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156E06-8FD4-402F-ADAD-4F410D9D0CFB}">
      <dsp:nvSpPr>
        <dsp:cNvPr id="0" name=""/>
        <dsp:cNvSpPr/>
      </dsp:nvSpPr>
      <dsp:spPr>
        <a:xfrm>
          <a:off x="3168348" y="132"/>
          <a:ext cx="1338534" cy="10708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B7712">
                <a:hueOff val="437001"/>
                <a:satOff val="-1139"/>
                <a:lumOff val="2689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437001"/>
                <a:satOff val="-1139"/>
                <a:lumOff val="2689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ZA" sz="1200" kern="120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Special short-term academic programmes</a:t>
          </a:r>
        </a:p>
      </dsp:txBody>
      <dsp:txXfrm>
        <a:off x="3199711" y="31495"/>
        <a:ext cx="1275808" cy="1008101"/>
      </dsp:txXfrm>
    </dsp:sp>
    <dsp:sp modelId="{F8B8EF0A-9284-45FB-B176-1877E5686325}">
      <dsp:nvSpPr>
        <dsp:cNvPr id="0" name=""/>
        <dsp:cNvSpPr/>
      </dsp:nvSpPr>
      <dsp:spPr>
        <a:xfrm rot="16971429">
          <a:off x="3906500" y="1501960"/>
          <a:ext cx="2541524" cy="5449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B7712">
                <a:hueOff val="582667"/>
                <a:satOff val="-1519"/>
                <a:lumOff val="3585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582667"/>
                <a:satOff val="-1519"/>
                <a:lumOff val="3585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41BF3C-64EA-4A30-85A7-CC50E5BE4A8A}">
      <dsp:nvSpPr>
        <dsp:cNvPr id="0" name=""/>
        <dsp:cNvSpPr/>
      </dsp:nvSpPr>
      <dsp:spPr>
        <a:xfrm>
          <a:off x="4790766" y="132"/>
          <a:ext cx="1338534" cy="10708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B7712">
                <a:hueOff val="582667"/>
                <a:satOff val="-1519"/>
                <a:lumOff val="3585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582667"/>
                <a:satOff val="-1519"/>
                <a:lumOff val="3585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ZA" sz="105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Short and medium-term research visits for graduate students and postdoctoral fellows</a:t>
          </a:r>
        </a:p>
      </dsp:txBody>
      <dsp:txXfrm>
        <a:off x="4822129" y="31495"/>
        <a:ext cx="1275808" cy="1008101"/>
      </dsp:txXfrm>
    </dsp:sp>
    <dsp:sp modelId="{55F9F073-D445-4B9C-9B4F-D50E270434A2}">
      <dsp:nvSpPr>
        <dsp:cNvPr id="0" name=""/>
        <dsp:cNvSpPr/>
      </dsp:nvSpPr>
      <dsp:spPr>
        <a:xfrm rot="18514286">
          <a:off x="4858711" y="1960521"/>
          <a:ext cx="2541524" cy="5449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B7712">
                <a:hueOff val="728334"/>
                <a:satOff val="-1899"/>
                <a:lumOff val="4481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728334"/>
                <a:satOff val="-1899"/>
                <a:lumOff val="4481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1D9562-45FB-4FE2-AFD7-C515111F3C4B}">
      <dsp:nvSpPr>
        <dsp:cNvPr id="0" name=""/>
        <dsp:cNvSpPr/>
      </dsp:nvSpPr>
      <dsp:spPr>
        <a:xfrm>
          <a:off x="6174872" y="704073"/>
          <a:ext cx="1493817" cy="10708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B7712">
                <a:hueOff val="728334"/>
                <a:satOff val="-1899"/>
                <a:lumOff val="4481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728334"/>
                <a:satOff val="-1899"/>
                <a:lumOff val="4481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ZA" sz="14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Exchange of undergraduate students</a:t>
          </a:r>
        </a:p>
      </dsp:txBody>
      <dsp:txXfrm>
        <a:off x="6206235" y="735436"/>
        <a:ext cx="1431091" cy="1008101"/>
      </dsp:txXfrm>
    </dsp:sp>
    <dsp:sp modelId="{A122C6AA-817F-4E24-89FF-4C0BC2B3FCE0}">
      <dsp:nvSpPr>
        <dsp:cNvPr id="0" name=""/>
        <dsp:cNvSpPr/>
      </dsp:nvSpPr>
      <dsp:spPr>
        <a:xfrm rot="20057143">
          <a:off x="5517663" y="2786820"/>
          <a:ext cx="2541524" cy="5449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B7712">
                <a:hueOff val="874001"/>
                <a:satOff val="-2278"/>
                <a:lumOff val="5378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874001"/>
                <a:satOff val="-2278"/>
                <a:lumOff val="5378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18355-E211-4373-BEEB-55B9C66732CA}">
      <dsp:nvSpPr>
        <dsp:cNvPr id="0" name=""/>
        <dsp:cNvSpPr/>
      </dsp:nvSpPr>
      <dsp:spPr>
        <a:xfrm>
          <a:off x="7264075" y="1972530"/>
          <a:ext cx="1338534" cy="10708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B7712">
                <a:hueOff val="874001"/>
                <a:satOff val="-2278"/>
                <a:lumOff val="5378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874001"/>
                <a:satOff val="-2278"/>
                <a:lumOff val="5378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ZA" sz="1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Exchange of academic and scientific materials and other information</a:t>
          </a:r>
        </a:p>
      </dsp:txBody>
      <dsp:txXfrm>
        <a:off x="7295438" y="2003893"/>
        <a:ext cx="1275808" cy="1008101"/>
      </dsp:txXfrm>
    </dsp:sp>
    <dsp:sp modelId="{821C584E-2A9D-4F6B-9D7C-06246D289CC2}">
      <dsp:nvSpPr>
        <dsp:cNvPr id="0" name=""/>
        <dsp:cNvSpPr/>
      </dsp:nvSpPr>
      <dsp:spPr>
        <a:xfrm>
          <a:off x="5752840" y="3817197"/>
          <a:ext cx="2541524" cy="5449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EB771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54A8F0-6BC5-4DEF-8628-1B2024E28469}">
      <dsp:nvSpPr>
        <dsp:cNvPr id="0" name=""/>
        <dsp:cNvSpPr/>
      </dsp:nvSpPr>
      <dsp:spPr>
        <a:xfrm>
          <a:off x="7625097" y="3554271"/>
          <a:ext cx="1338534" cy="10708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B771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ZA" sz="13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Participation and exchange of information in Student Affairs</a:t>
          </a:r>
        </a:p>
      </dsp:txBody>
      <dsp:txXfrm>
        <a:off x="7656460" y="3585634"/>
        <a:ext cx="1275808" cy="10081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751E6-0444-41AF-AEE8-3E9DB95CD184}">
      <dsp:nvSpPr>
        <dsp:cNvPr id="0" name=""/>
        <dsp:cNvSpPr/>
      </dsp:nvSpPr>
      <dsp:spPr>
        <a:xfrm>
          <a:off x="824297" y="559352"/>
          <a:ext cx="3739536" cy="3739536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681F27-2BCB-4934-85A5-C3C14415D2FD}">
      <dsp:nvSpPr>
        <dsp:cNvPr id="0" name=""/>
        <dsp:cNvSpPr/>
      </dsp:nvSpPr>
      <dsp:spPr>
        <a:xfrm>
          <a:off x="824297" y="559352"/>
          <a:ext cx="3739536" cy="3739536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E2878-1B85-4FEF-9BEA-B61672F93412}">
      <dsp:nvSpPr>
        <dsp:cNvPr id="0" name=""/>
        <dsp:cNvSpPr/>
      </dsp:nvSpPr>
      <dsp:spPr>
        <a:xfrm>
          <a:off x="824297" y="559352"/>
          <a:ext cx="3739536" cy="3739536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4FBFEA-1EF8-4273-96D4-37A602DCAE11}">
      <dsp:nvSpPr>
        <dsp:cNvPr id="0" name=""/>
        <dsp:cNvSpPr/>
      </dsp:nvSpPr>
      <dsp:spPr>
        <a:xfrm>
          <a:off x="824297" y="559352"/>
          <a:ext cx="3739536" cy="3739536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A55AB1-46D8-4873-8987-004917E95C6B}">
      <dsp:nvSpPr>
        <dsp:cNvPr id="0" name=""/>
        <dsp:cNvSpPr/>
      </dsp:nvSpPr>
      <dsp:spPr>
        <a:xfrm>
          <a:off x="824297" y="559352"/>
          <a:ext cx="3739536" cy="3739536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BEDB8C-7F1E-4794-B771-31FAD639DE67}">
      <dsp:nvSpPr>
        <dsp:cNvPr id="0" name=""/>
        <dsp:cNvSpPr/>
      </dsp:nvSpPr>
      <dsp:spPr>
        <a:xfrm>
          <a:off x="1833753" y="1568808"/>
          <a:ext cx="1720623" cy="1720623"/>
        </a:xfrm>
        <a:prstGeom prst="ellipse">
          <a:avLst/>
        </a:prstGeom>
        <a:gradFill rotWithShape="0">
          <a:gsLst>
            <a:gs pos="0">
              <a:srgbClr val="C4220D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C4220D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UMP/Ghent University Agreement </a:t>
          </a:r>
        </a:p>
      </dsp:txBody>
      <dsp:txXfrm>
        <a:off x="2085732" y="1820787"/>
        <a:ext cx="1216665" cy="1216665"/>
      </dsp:txXfrm>
    </dsp:sp>
    <dsp:sp modelId="{152B36A0-B4C3-48B9-8E64-F1FED55D8D9E}">
      <dsp:nvSpPr>
        <dsp:cNvPr id="0" name=""/>
        <dsp:cNvSpPr/>
      </dsp:nvSpPr>
      <dsp:spPr>
        <a:xfrm>
          <a:off x="2091847" y="494"/>
          <a:ext cx="1204436" cy="1204436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2022</a:t>
          </a:r>
        </a:p>
      </dsp:txBody>
      <dsp:txXfrm>
        <a:off x="2268233" y="176880"/>
        <a:ext cx="851664" cy="851664"/>
      </dsp:txXfrm>
    </dsp:sp>
    <dsp:sp modelId="{14E06F33-D7A4-44F0-B4B1-2A725B753898}">
      <dsp:nvSpPr>
        <dsp:cNvPr id="0" name=""/>
        <dsp:cNvSpPr/>
      </dsp:nvSpPr>
      <dsp:spPr>
        <a:xfrm>
          <a:off x="3828864" y="1262511"/>
          <a:ext cx="1204436" cy="1204436"/>
        </a:xfrm>
        <a:prstGeom prst="ellipse">
          <a:avLst/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3 Year Agreement</a:t>
          </a:r>
        </a:p>
      </dsp:txBody>
      <dsp:txXfrm>
        <a:off x="4005250" y="1438897"/>
        <a:ext cx="851664" cy="851664"/>
      </dsp:txXfrm>
    </dsp:sp>
    <dsp:sp modelId="{2D807E9D-20E9-41C4-B5E6-00F22A7CE391}">
      <dsp:nvSpPr>
        <dsp:cNvPr id="0" name=""/>
        <dsp:cNvSpPr/>
      </dsp:nvSpPr>
      <dsp:spPr>
        <a:xfrm>
          <a:off x="3165383" y="3304497"/>
          <a:ext cx="1204436" cy="1204436"/>
        </a:xfrm>
        <a:prstGeom prst="ellipse">
          <a:avLst/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Funding for student training</a:t>
          </a:r>
        </a:p>
      </dsp:txBody>
      <dsp:txXfrm>
        <a:off x="3341769" y="3480883"/>
        <a:ext cx="851664" cy="851664"/>
      </dsp:txXfrm>
    </dsp:sp>
    <dsp:sp modelId="{79C15290-73A1-49AC-B8AF-79D82A08A48D}">
      <dsp:nvSpPr>
        <dsp:cNvPr id="0" name=""/>
        <dsp:cNvSpPr/>
      </dsp:nvSpPr>
      <dsp:spPr>
        <a:xfrm>
          <a:off x="1018311" y="3304497"/>
          <a:ext cx="1204436" cy="1204436"/>
        </a:xfrm>
        <a:prstGeom prst="ellipse">
          <a:avLst/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Staff funding for attendance at the </a:t>
          </a:r>
          <a:r>
            <a:rPr lang="en-ZA" sz="105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1</a:t>
          </a:r>
          <a:r>
            <a:rPr lang="en-ZA" sz="1050" kern="1200" baseline="300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st</a:t>
          </a:r>
          <a:r>
            <a:rPr lang="en-ZA" sz="9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 PANEMA Network in Kenya in 2022</a:t>
          </a:r>
        </a:p>
      </dsp:txBody>
      <dsp:txXfrm>
        <a:off x="1194697" y="3480883"/>
        <a:ext cx="851664" cy="851664"/>
      </dsp:txXfrm>
    </dsp:sp>
    <dsp:sp modelId="{6FFBFCDF-3865-43EF-BFD1-0AA89F723F0C}">
      <dsp:nvSpPr>
        <dsp:cNvPr id="0" name=""/>
        <dsp:cNvSpPr/>
      </dsp:nvSpPr>
      <dsp:spPr>
        <a:xfrm>
          <a:off x="354829" y="1262511"/>
          <a:ext cx="1204436" cy="1204436"/>
        </a:xfrm>
        <a:prstGeom prst="ellipse">
          <a:avLst/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5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 hosted 3 PANEMA workshops (124 attendees from 13 African countries]</a:t>
          </a:r>
        </a:p>
      </dsp:txBody>
      <dsp:txXfrm>
        <a:off x="531215" y="1438897"/>
        <a:ext cx="851664" cy="8516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68E3A-C30A-4917-ABB3-A14C295C6547}">
      <dsp:nvSpPr>
        <dsp:cNvPr id="0" name=""/>
        <dsp:cNvSpPr/>
      </dsp:nvSpPr>
      <dsp:spPr>
        <a:xfrm>
          <a:off x="1377809" y="579096"/>
          <a:ext cx="3978400" cy="3978400"/>
        </a:xfrm>
        <a:prstGeom prst="blockArc">
          <a:avLst>
            <a:gd name="adj1" fmla="val 12600000"/>
            <a:gd name="adj2" fmla="val 16200000"/>
            <a:gd name="adj3" fmla="val 4522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92957D-5A65-4C5D-AA63-72729211307A}">
      <dsp:nvSpPr>
        <dsp:cNvPr id="0" name=""/>
        <dsp:cNvSpPr/>
      </dsp:nvSpPr>
      <dsp:spPr>
        <a:xfrm>
          <a:off x="1377809" y="579096"/>
          <a:ext cx="3978400" cy="3978400"/>
        </a:xfrm>
        <a:prstGeom prst="blockArc">
          <a:avLst>
            <a:gd name="adj1" fmla="val 9000000"/>
            <a:gd name="adj2" fmla="val 12600000"/>
            <a:gd name="adj3" fmla="val 4522"/>
          </a:avLst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46C7D4-5AD8-40AE-B557-E653CCD0651E}">
      <dsp:nvSpPr>
        <dsp:cNvPr id="0" name=""/>
        <dsp:cNvSpPr/>
      </dsp:nvSpPr>
      <dsp:spPr>
        <a:xfrm>
          <a:off x="1377809" y="579096"/>
          <a:ext cx="3978400" cy="3978400"/>
        </a:xfrm>
        <a:prstGeom prst="blockArc">
          <a:avLst>
            <a:gd name="adj1" fmla="val 5400000"/>
            <a:gd name="adj2" fmla="val 9000000"/>
            <a:gd name="adj3" fmla="val 4522"/>
          </a:avLst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E4947C-F037-4E84-BDDD-9A906B692A19}">
      <dsp:nvSpPr>
        <dsp:cNvPr id="0" name=""/>
        <dsp:cNvSpPr/>
      </dsp:nvSpPr>
      <dsp:spPr>
        <a:xfrm>
          <a:off x="1377809" y="579096"/>
          <a:ext cx="3978400" cy="3978400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487B62-5BBB-42B5-A5E7-3083BC56B7AC}">
      <dsp:nvSpPr>
        <dsp:cNvPr id="0" name=""/>
        <dsp:cNvSpPr/>
      </dsp:nvSpPr>
      <dsp:spPr>
        <a:xfrm>
          <a:off x="1377809" y="579096"/>
          <a:ext cx="3978400" cy="3978400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4C9A43-86ED-424A-A9A4-D4FDA936642C}">
      <dsp:nvSpPr>
        <dsp:cNvPr id="0" name=""/>
        <dsp:cNvSpPr/>
      </dsp:nvSpPr>
      <dsp:spPr>
        <a:xfrm>
          <a:off x="1377809" y="579096"/>
          <a:ext cx="3978400" cy="3978400"/>
        </a:xfrm>
        <a:prstGeom prst="blockArc">
          <a:avLst>
            <a:gd name="adj1" fmla="val 16200000"/>
            <a:gd name="adj2" fmla="val 19800000"/>
            <a:gd name="adj3" fmla="val 4522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0D7FD-8E17-4645-BE0F-1FE5C9BDDBBF}">
      <dsp:nvSpPr>
        <dsp:cNvPr id="0" name=""/>
        <dsp:cNvSpPr/>
      </dsp:nvSpPr>
      <dsp:spPr>
        <a:xfrm>
          <a:off x="2475935" y="1677222"/>
          <a:ext cx="1782147" cy="1782147"/>
        </a:xfrm>
        <a:prstGeom prst="ellipse">
          <a:avLst/>
        </a:prstGeom>
        <a:gradFill rotWithShape="0">
          <a:gsLst>
            <a:gs pos="0">
              <a:srgbClr val="C4220D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C4220D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b="1" kern="1200" dirty="0" err="1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Universidade</a:t>
          </a:r>
          <a:r>
            <a:rPr lang="en-ZA" sz="15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 Eduardo Mondlane (UEM)/UMP partnership</a:t>
          </a:r>
          <a:endParaRPr lang="en-ZA" sz="15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736924" y="1938211"/>
        <a:ext cx="1260169" cy="1260169"/>
      </dsp:txXfrm>
    </dsp:sp>
    <dsp:sp modelId="{C8AA0883-2135-4EC6-99C7-9D1C164A75C5}">
      <dsp:nvSpPr>
        <dsp:cNvPr id="0" name=""/>
        <dsp:cNvSpPr/>
      </dsp:nvSpPr>
      <dsp:spPr>
        <a:xfrm>
          <a:off x="2743257" y="254"/>
          <a:ext cx="1247503" cy="1247503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2018</a:t>
          </a:r>
        </a:p>
      </dsp:txBody>
      <dsp:txXfrm>
        <a:off x="2925950" y="182947"/>
        <a:ext cx="882117" cy="882117"/>
      </dsp:txXfrm>
    </dsp:sp>
    <dsp:sp modelId="{D1D1AF25-0A86-4359-B499-5B46B0A800FE}">
      <dsp:nvSpPr>
        <dsp:cNvPr id="0" name=""/>
        <dsp:cNvSpPr/>
      </dsp:nvSpPr>
      <dsp:spPr>
        <a:xfrm>
          <a:off x="4427062" y="972399"/>
          <a:ext cx="1247503" cy="1247503"/>
        </a:xfrm>
        <a:prstGeom prst="ellipse">
          <a:avLst/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Signed MOU</a:t>
          </a:r>
        </a:p>
      </dsp:txBody>
      <dsp:txXfrm>
        <a:off x="4609755" y="1155092"/>
        <a:ext cx="882117" cy="882117"/>
      </dsp:txXfrm>
    </dsp:sp>
    <dsp:sp modelId="{3B1A7073-501F-493D-9FAF-418A891B6812}">
      <dsp:nvSpPr>
        <dsp:cNvPr id="0" name=""/>
        <dsp:cNvSpPr/>
      </dsp:nvSpPr>
      <dsp:spPr>
        <a:xfrm>
          <a:off x="4427062" y="2916689"/>
          <a:ext cx="1247503" cy="1247503"/>
        </a:xfrm>
        <a:prstGeom prst="ellipse">
          <a:avLst/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 err="1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LaTFURE</a:t>
          </a:r>
          <a:endParaRPr lang="en-ZA" sz="12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4609755" y="3099382"/>
        <a:ext cx="882117" cy="882117"/>
      </dsp:txXfrm>
    </dsp:sp>
    <dsp:sp modelId="{0BE2E302-12AA-4BB6-A747-2C0E302AD897}">
      <dsp:nvSpPr>
        <dsp:cNvPr id="0" name=""/>
        <dsp:cNvSpPr/>
      </dsp:nvSpPr>
      <dsp:spPr>
        <a:xfrm>
          <a:off x="2743257" y="3888834"/>
          <a:ext cx="1247503" cy="1247503"/>
        </a:xfrm>
        <a:prstGeom prst="ellipse">
          <a:avLst/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Projects in Agricultural Sciences and Hospitality and Tourism Management</a:t>
          </a:r>
        </a:p>
      </dsp:txBody>
      <dsp:txXfrm>
        <a:off x="2925950" y="4071527"/>
        <a:ext cx="882117" cy="882117"/>
      </dsp:txXfrm>
    </dsp:sp>
    <dsp:sp modelId="{BBDDF299-1EF6-4562-B12F-153893A50402}">
      <dsp:nvSpPr>
        <dsp:cNvPr id="0" name=""/>
        <dsp:cNvSpPr/>
      </dsp:nvSpPr>
      <dsp:spPr>
        <a:xfrm>
          <a:off x="1059453" y="2916689"/>
          <a:ext cx="1247503" cy="1247503"/>
        </a:xfrm>
        <a:prstGeom prst="ellipse">
          <a:avLst/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Mobility and internship </a:t>
          </a:r>
          <a:r>
            <a:rPr lang="en-ZA" sz="105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opportunities </a:t>
          </a:r>
          <a:endParaRPr lang="en-ZA" sz="12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242146" y="3099382"/>
        <a:ext cx="882117" cy="882117"/>
      </dsp:txXfrm>
    </dsp:sp>
    <dsp:sp modelId="{AB1BAB32-046D-4085-9CD9-60739DBCACC5}">
      <dsp:nvSpPr>
        <dsp:cNvPr id="0" name=""/>
        <dsp:cNvSpPr/>
      </dsp:nvSpPr>
      <dsp:spPr>
        <a:xfrm>
          <a:off x="1059453" y="972399"/>
          <a:ext cx="1247503" cy="1247503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Short course training lectures</a:t>
          </a:r>
        </a:p>
      </dsp:txBody>
      <dsp:txXfrm>
        <a:off x="1242146" y="1155092"/>
        <a:ext cx="882117" cy="8821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0F1E7-B39D-4F94-B081-0AD5CB7BEB8C}">
      <dsp:nvSpPr>
        <dsp:cNvPr id="0" name=""/>
        <dsp:cNvSpPr/>
      </dsp:nvSpPr>
      <dsp:spPr>
        <a:xfrm>
          <a:off x="1215660" y="602298"/>
          <a:ext cx="4029126" cy="4029126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C044C-6F42-4E0A-B588-19D781BEF44E}">
      <dsp:nvSpPr>
        <dsp:cNvPr id="0" name=""/>
        <dsp:cNvSpPr/>
      </dsp:nvSpPr>
      <dsp:spPr>
        <a:xfrm>
          <a:off x="1215660" y="602298"/>
          <a:ext cx="4029126" cy="4029126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933270-183F-46E4-AB9D-B9A5F4E1A0D9}">
      <dsp:nvSpPr>
        <dsp:cNvPr id="0" name=""/>
        <dsp:cNvSpPr/>
      </dsp:nvSpPr>
      <dsp:spPr>
        <a:xfrm>
          <a:off x="1215660" y="602298"/>
          <a:ext cx="4029126" cy="4029126"/>
        </a:xfrm>
        <a:prstGeom prst="blockArc">
          <a:avLst>
            <a:gd name="adj1" fmla="val 0"/>
            <a:gd name="adj2" fmla="val 5400000"/>
            <a:gd name="adj3" fmla="val 4636"/>
          </a:avLst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E7170A-7B89-465E-9276-E83154957FFB}">
      <dsp:nvSpPr>
        <dsp:cNvPr id="0" name=""/>
        <dsp:cNvSpPr/>
      </dsp:nvSpPr>
      <dsp:spPr>
        <a:xfrm>
          <a:off x="1215660" y="602298"/>
          <a:ext cx="4029126" cy="4029126"/>
        </a:xfrm>
        <a:prstGeom prst="blockArc">
          <a:avLst>
            <a:gd name="adj1" fmla="val 16200000"/>
            <a:gd name="adj2" fmla="val 0"/>
            <a:gd name="adj3" fmla="val 4636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B4C83F-0326-48DF-AED0-067688CF1CDA}">
      <dsp:nvSpPr>
        <dsp:cNvPr id="0" name=""/>
        <dsp:cNvSpPr/>
      </dsp:nvSpPr>
      <dsp:spPr>
        <a:xfrm>
          <a:off x="2304373" y="1691011"/>
          <a:ext cx="1851700" cy="1851700"/>
        </a:xfrm>
        <a:prstGeom prst="ellipse">
          <a:avLst/>
        </a:prstGeom>
        <a:gradFill rotWithShape="0">
          <a:gsLst>
            <a:gs pos="0">
              <a:srgbClr val="C4220D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C4220D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UMP/University of Minnesota Agreement</a:t>
          </a:r>
          <a:endParaRPr lang="en-ZA" sz="14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575548" y="1962186"/>
        <a:ext cx="1309350" cy="1309350"/>
      </dsp:txXfrm>
    </dsp:sp>
    <dsp:sp modelId="{D78D7ED4-9E77-4DE4-9D57-7C87033B3AC4}">
      <dsp:nvSpPr>
        <dsp:cNvPr id="0" name=""/>
        <dsp:cNvSpPr/>
      </dsp:nvSpPr>
      <dsp:spPr>
        <a:xfrm>
          <a:off x="2582128" y="866"/>
          <a:ext cx="1296190" cy="1296190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2019</a:t>
          </a:r>
        </a:p>
      </dsp:txBody>
      <dsp:txXfrm>
        <a:off x="2771951" y="190689"/>
        <a:ext cx="916544" cy="916544"/>
      </dsp:txXfrm>
    </dsp:sp>
    <dsp:sp modelId="{7273C0BE-F4B2-4A91-859D-CC902209B0B6}">
      <dsp:nvSpPr>
        <dsp:cNvPr id="0" name=""/>
        <dsp:cNvSpPr/>
      </dsp:nvSpPr>
      <dsp:spPr>
        <a:xfrm>
          <a:off x="4550029" y="1968766"/>
          <a:ext cx="1296190" cy="1296190"/>
        </a:xfrm>
        <a:prstGeom prst="ellipse">
          <a:avLst/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3 Year Agreement</a:t>
          </a:r>
        </a:p>
      </dsp:txBody>
      <dsp:txXfrm>
        <a:off x="4739852" y="2158589"/>
        <a:ext cx="916544" cy="916544"/>
      </dsp:txXfrm>
    </dsp:sp>
    <dsp:sp modelId="{2BC4D366-17A7-414B-976C-8B1F727EBFC3}">
      <dsp:nvSpPr>
        <dsp:cNvPr id="0" name=""/>
        <dsp:cNvSpPr/>
      </dsp:nvSpPr>
      <dsp:spPr>
        <a:xfrm>
          <a:off x="2582128" y="3936667"/>
          <a:ext cx="1296190" cy="1296190"/>
        </a:xfrm>
        <a:prstGeom prst="ellipse">
          <a:avLst/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Co-developing curricula</a:t>
          </a:r>
        </a:p>
      </dsp:txBody>
      <dsp:txXfrm>
        <a:off x="2771951" y="4126490"/>
        <a:ext cx="916544" cy="916544"/>
      </dsp:txXfrm>
    </dsp:sp>
    <dsp:sp modelId="{3BEBD6D0-84F7-47E3-9060-F88ABF9B36F4}">
      <dsp:nvSpPr>
        <dsp:cNvPr id="0" name=""/>
        <dsp:cNvSpPr/>
      </dsp:nvSpPr>
      <dsp:spPr>
        <a:xfrm>
          <a:off x="614228" y="1968766"/>
          <a:ext cx="1296190" cy="1296190"/>
        </a:xfrm>
        <a:prstGeom prst="ellipse">
          <a:avLst/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The curriculum for postgraduate studies in Development Studies, Technology and Research at UMP was developed </a:t>
          </a:r>
        </a:p>
      </dsp:txBody>
      <dsp:txXfrm>
        <a:off x="804051" y="2158589"/>
        <a:ext cx="916544" cy="9165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E79C5-DDCD-415E-B611-3C7F2C6F7382}">
      <dsp:nvSpPr>
        <dsp:cNvPr id="0" name=""/>
        <dsp:cNvSpPr/>
      </dsp:nvSpPr>
      <dsp:spPr>
        <a:xfrm>
          <a:off x="984664" y="599201"/>
          <a:ext cx="4105435" cy="4105435"/>
        </a:xfrm>
        <a:prstGeom prst="blockArc">
          <a:avLst>
            <a:gd name="adj1" fmla="val 12600000"/>
            <a:gd name="adj2" fmla="val 16200000"/>
            <a:gd name="adj3" fmla="val 4515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B9AFE6-5E42-4B40-9888-C9AE6C0820E2}">
      <dsp:nvSpPr>
        <dsp:cNvPr id="0" name=""/>
        <dsp:cNvSpPr/>
      </dsp:nvSpPr>
      <dsp:spPr>
        <a:xfrm>
          <a:off x="984664" y="599201"/>
          <a:ext cx="4105435" cy="4105435"/>
        </a:xfrm>
        <a:prstGeom prst="blockArc">
          <a:avLst>
            <a:gd name="adj1" fmla="val 9000000"/>
            <a:gd name="adj2" fmla="val 12600000"/>
            <a:gd name="adj3" fmla="val 4515"/>
          </a:avLst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09F64E-167E-4B4A-BF0F-A02D75FF2F5C}">
      <dsp:nvSpPr>
        <dsp:cNvPr id="0" name=""/>
        <dsp:cNvSpPr/>
      </dsp:nvSpPr>
      <dsp:spPr>
        <a:xfrm>
          <a:off x="984664" y="599201"/>
          <a:ext cx="4105435" cy="4105435"/>
        </a:xfrm>
        <a:prstGeom prst="blockArc">
          <a:avLst>
            <a:gd name="adj1" fmla="val 5400000"/>
            <a:gd name="adj2" fmla="val 9000000"/>
            <a:gd name="adj3" fmla="val 4515"/>
          </a:avLst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C4E9D-8D0C-401A-BCEF-FAF20BCC3931}">
      <dsp:nvSpPr>
        <dsp:cNvPr id="0" name=""/>
        <dsp:cNvSpPr/>
      </dsp:nvSpPr>
      <dsp:spPr>
        <a:xfrm>
          <a:off x="984664" y="599201"/>
          <a:ext cx="4105435" cy="4105435"/>
        </a:xfrm>
        <a:prstGeom prst="blockArc">
          <a:avLst>
            <a:gd name="adj1" fmla="val 1800000"/>
            <a:gd name="adj2" fmla="val 5400000"/>
            <a:gd name="adj3" fmla="val 4515"/>
          </a:avLst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E016A9-43D0-45EA-BE60-6EC7BA7BBE15}">
      <dsp:nvSpPr>
        <dsp:cNvPr id="0" name=""/>
        <dsp:cNvSpPr/>
      </dsp:nvSpPr>
      <dsp:spPr>
        <a:xfrm>
          <a:off x="984664" y="599201"/>
          <a:ext cx="4105435" cy="4105435"/>
        </a:xfrm>
        <a:prstGeom prst="blockArc">
          <a:avLst>
            <a:gd name="adj1" fmla="val 19800000"/>
            <a:gd name="adj2" fmla="val 1800000"/>
            <a:gd name="adj3" fmla="val 4515"/>
          </a:avLst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E59810-F34F-468E-B144-56BE95699E71}">
      <dsp:nvSpPr>
        <dsp:cNvPr id="0" name=""/>
        <dsp:cNvSpPr/>
      </dsp:nvSpPr>
      <dsp:spPr>
        <a:xfrm>
          <a:off x="984664" y="599201"/>
          <a:ext cx="4105435" cy="4105435"/>
        </a:xfrm>
        <a:prstGeom prst="blockArc">
          <a:avLst>
            <a:gd name="adj1" fmla="val 16200000"/>
            <a:gd name="adj2" fmla="val 19800000"/>
            <a:gd name="adj3" fmla="val 4515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A9CECF-0631-49FA-AA93-017388EFE821}">
      <dsp:nvSpPr>
        <dsp:cNvPr id="0" name=""/>
        <dsp:cNvSpPr/>
      </dsp:nvSpPr>
      <dsp:spPr>
        <a:xfrm>
          <a:off x="2117862" y="1732399"/>
          <a:ext cx="1839039" cy="1839039"/>
        </a:xfrm>
        <a:prstGeom prst="ellipse">
          <a:avLst/>
        </a:prstGeom>
        <a:gradFill rotWithShape="0">
          <a:gsLst>
            <a:gs pos="0">
              <a:srgbClr val="C4220D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C4220D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UMP/Charles Sturt University Partnership</a:t>
          </a:r>
          <a:endParaRPr lang="en-ZA" sz="15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387183" y="2001720"/>
        <a:ext cx="1300397" cy="1300397"/>
      </dsp:txXfrm>
    </dsp:sp>
    <dsp:sp modelId="{5DE958B3-B0B9-4F3E-B21C-59B276118477}">
      <dsp:nvSpPr>
        <dsp:cNvPr id="0" name=""/>
        <dsp:cNvSpPr/>
      </dsp:nvSpPr>
      <dsp:spPr>
        <a:xfrm>
          <a:off x="2393718" y="1881"/>
          <a:ext cx="1287327" cy="1287327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2019</a:t>
          </a:r>
        </a:p>
      </dsp:txBody>
      <dsp:txXfrm>
        <a:off x="2582243" y="190406"/>
        <a:ext cx="910277" cy="910277"/>
      </dsp:txXfrm>
    </dsp:sp>
    <dsp:sp modelId="{D0A745E2-7529-4BD6-862F-8CE3D5A69EE3}">
      <dsp:nvSpPr>
        <dsp:cNvPr id="0" name=""/>
        <dsp:cNvSpPr/>
      </dsp:nvSpPr>
      <dsp:spPr>
        <a:xfrm>
          <a:off x="4131288" y="1005068"/>
          <a:ext cx="1287327" cy="1287327"/>
        </a:xfrm>
        <a:prstGeom prst="ellipse">
          <a:avLst/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5 Year Agreement</a:t>
          </a:r>
        </a:p>
      </dsp:txBody>
      <dsp:txXfrm>
        <a:off x="4319813" y="1193593"/>
        <a:ext cx="910277" cy="910277"/>
      </dsp:txXfrm>
    </dsp:sp>
    <dsp:sp modelId="{9E89CF69-1283-4137-9BAC-2FC3BCBEC292}">
      <dsp:nvSpPr>
        <dsp:cNvPr id="0" name=""/>
        <dsp:cNvSpPr/>
      </dsp:nvSpPr>
      <dsp:spPr>
        <a:xfrm>
          <a:off x="4131288" y="3011442"/>
          <a:ext cx="1287327" cy="1287327"/>
        </a:xfrm>
        <a:prstGeom prst="ellipse">
          <a:avLst/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Signed MOU</a:t>
          </a:r>
        </a:p>
      </dsp:txBody>
      <dsp:txXfrm>
        <a:off x="4319813" y="3199967"/>
        <a:ext cx="910277" cy="910277"/>
      </dsp:txXfrm>
    </dsp:sp>
    <dsp:sp modelId="{5B36C50B-EDE3-4A03-98CF-04686DECDD95}">
      <dsp:nvSpPr>
        <dsp:cNvPr id="0" name=""/>
        <dsp:cNvSpPr/>
      </dsp:nvSpPr>
      <dsp:spPr>
        <a:xfrm>
          <a:off x="2393718" y="4014629"/>
          <a:ext cx="1287327" cy="1287327"/>
        </a:xfrm>
        <a:prstGeom prst="ellipse">
          <a:avLst/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Funding for the field trips and molecular lab consumables</a:t>
          </a:r>
        </a:p>
      </dsp:txBody>
      <dsp:txXfrm>
        <a:off x="2582243" y="4203154"/>
        <a:ext cx="910277" cy="910277"/>
      </dsp:txXfrm>
    </dsp:sp>
    <dsp:sp modelId="{93A4DAB2-D69C-478F-9B2D-EB18D719F74A}">
      <dsp:nvSpPr>
        <dsp:cNvPr id="0" name=""/>
        <dsp:cNvSpPr/>
      </dsp:nvSpPr>
      <dsp:spPr>
        <a:xfrm>
          <a:off x="656147" y="3011442"/>
          <a:ext cx="1287327" cy="1287327"/>
        </a:xfrm>
        <a:prstGeom prst="ellipse">
          <a:avLst/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kern="120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 led the design and logistics of the practical lessons</a:t>
          </a:r>
          <a:endParaRPr lang="en-ZA" sz="105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844672" y="3199967"/>
        <a:ext cx="910277" cy="910277"/>
      </dsp:txXfrm>
    </dsp:sp>
    <dsp:sp modelId="{97CC0E65-8538-4CBC-A2B1-0869F59889B5}">
      <dsp:nvSpPr>
        <dsp:cNvPr id="0" name=""/>
        <dsp:cNvSpPr/>
      </dsp:nvSpPr>
      <dsp:spPr>
        <a:xfrm>
          <a:off x="656147" y="1005068"/>
          <a:ext cx="1287327" cy="1287327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Kruger National Park conservation decision-making framework</a:t>
          </a:r>
        </a:p>
      </dsp:txBody>
      <dsp:txXfrm>
        <a:off x="844672" y="1193593"/>
        <a:ext cx="910277" cy="9102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F3253-F112-433C-B3B2-5295D565CF60}">
      <dsp:nvSpPr>
        <dsp:cNvPr id="0" name=""/>
        <dsp:cNvSpPr/>
      </dsp:nvSpPr>
      <dsp:spPr>
        <a:xfrm>
          <a:off x="624759" y="559183"/>
          <a:ext cx="4446119" cy="4446119"/>
        </a:xfrm>
        <a:prstGeom prst="blockArc">
          <a:avLst>
            <a:gd name="adj1" fmla="val 13114286"/>
            <a:gd name="adj2" fmla="val 16200000"/>
            <a:gd name="adj3" fmla="val 3897"/>
          </a:avLst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C29592-F92B-4874-A9D4-EC760F0BD678}">
      <dsp:nvSpPr>
        <dsp:cNvPr id="0" name=""/>
        <dsp:cNvSpPr/>
      </dsp:nvSpPr>
      <dsp:spPr>
        <a:xfrm>
          <a:off x="624759" y="559183"/>
          <a:ext cx="4446119" cy="4446119"/>
        </a:xfrm>
        <a:prstGeom prst="blockArc">
          <a:avLst>
            <a:gd name="adj1" fmla="val 10028571"/>
            <a:gd name="adj2" fmla="val 13114286"/>
            <a:gd name="adj3" fmla="val 3897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47650B-A50B-43E8-A24A-E62D887A4D56}">
      <dsp:nvSpPr>
        <dsp:cNvPr id="0" name=""/>
        <dsp:cNvSpPr/>
      </dsp:nvSpPr>
      <dsp:spPr>
        <a:xfrm>
          <a:off x="624759" y="559183"/>
          <a:ext cx="4446119" cy="4446119"/>
        </a:xfrm>
        <a:prstGeom prst="blockArc">
          <a:avLst>
            <a:gd name="adj1" fmla="val 6942857"/>
            <a:gd name="adj2" fmla="val 10028571"/>
            <a:gd name="adj3" fmla="val 3897"/>
          </a:avLst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A9AC5B-79C5-4642-B2A8-C2FA0DBE5EBD}">
      <dsp:nvSpPr>
        <dsp:cNvPr id="0" name=""/>
        <dsp:cNvSpPr/>
      </dsp:nvSpPr>
      <dsp:spPr>
        <a:xfrm>
          <a:off x="624759" y="559183"/>
          <a:ext cx="4446119" cy="4446119"/>
        </a:xfrm>
        <a:prstGeom prst="blockArc">
          <a:avLst>
            <a:gd name="adj1" fmla="val 3857143"/>
            <a:gd name="adj2" fmla="val 6942857"/>
            <a:gd name="adj3" fmla="val 3897"/>
          </a:avLst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49BB72-DA67-4B44-ADDA-7B66AE891465}">
      <dsp:nvSpPr>
        <dsp:cNvPr id="0" name=""/>
        <dsp:cNvSpPr/>
      </dsp:nvSpPr>
      <dsp:spPr>
        <a:xfrm>
          <a:off x="624759" y="559183"/>
          <a:ext cx="4446119" cy="4446119"/>
        </a:xfrm>
        <a:prstGeom prst="blockArc">
          <a:avLst>
            <a:gd name="adj1" fmla="val 771429"/>
            <a:gd name="adj2" fmla="val 3857143"/>
            <a:gd name="adj3" fmla="val 3897"/>
          </a:avLst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9123A9-CA9F-4A50-832E-33DE6E7FA28A}">
      <dsp:nvSpPr>
        <dsp:cNvPr id="0" name=""/>
        <dsp:cNvSpPr/>
      </dsp:nvSpPr>
      <dsp:spPr>
        <a:xfrm>
          <a:off x="624759" y="559183"/>
          <a:ext cx="4446119" cy="4446119"/>
        </a:xfrm>
        <a:prstGeom prst="blockArc">
          <a:avLst>
            <a:gd name="adj1" fmla="val 19285714"/>
            <a:gd name="adj2" fmla="val 771429"/>
            <a:gd name="adj3" fmla="val 3897"/>
          </a:avLst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EDE49A-8100-470D-8508-54D2AF755AF1}">
      <dsp:nvSpPr>
        <dsp:cNvPr id="0" name=""/>
        <dsp:cNvSpPr/>
      </dsp:nvSpPr>
      <dsp:spPr>
        <a:xfrm>
          <a:off x="624759" y="559183"/>
          <a:ext cx="4446119" cy="4446119"/>
        </a:xfrm>
        <a:prstGeom prst="blockArc">
          <a:avLst>
            <a:gd name="adj1" fmla="val 16200000"/>
            <a:gd name="adj2" fmla="val 19285714"/>
            <a:gd name="adj3" fmla="val 3897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CF3B25-D9D7-4AD0-BC24-CF952F522DB7}">
      <dsp:nvSpPr>
        <dsp:cNvPr id="0" name=""/>
        <dsp:cNvSpPr/>
      </dsp:nvSpPr>
      <dsp:spPr>
        <a:xfrm>
          <a:off x="1988467" y="1922891"/>
          <a:ext cx="1718703" cy="1718703"/>
        </a:xfrm>
        <a:prstGeom prst="ellipse">
          <a:avLst/>
        </a:prstGeom>
        <a:gradFill rotWithShape="0">
          <a:gsLst>
            <a:gs pos="0">
              <a:srgbClr val="C4220D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C4220D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Consortium with 14 universities in Asia</a:t>
          </a:r>
          <a:endParaRPr lang="en-ZA" sz="16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240165" y="2174589"/>
        <a:ext cx="1215307" cy="1215307"/>
      </dsp:txXfrm>
    </dsp:sp>
    <dsp:sp modelId="{81E3F0CD-FBEF-4EEE-BB81-CFA94B5107AD}">
      <dsp:nvSpPr>
        <dsp:cNvPr id="0" name=""/>
        <dsp:cNvSpPr/>
      </dsp:nvSpPr>
      <dsp:spPr>
        <a:xfrm>
          <a:off x="2246272" y="948"/>
          <a:ext cx="1203092" cy="1203092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2022</a:t>
          </a:r>
        </a:p>
      </dsp:txBody>
      <dsp:txXfrm>
        <a:off x="2422461" y="177137"/>
        <a:ext cx="850714" cy="850714"/>
      </dsp:txXfrm>
    </dsp:sp>
    <dsp:sp modelId="{6FA5A005-EE8D-488E-AA00-51EABB72F78C}">
      <dsp:nvSpPr>
        <dsp:cNvPr id="0" name=""/>
        <dsp:cNvSpPr/>
      </dsp:nvSpPr>
      <dsp:spPr>
        <a:xfrm>
          <a:off x="3950468" y="821645"/>
          <a:ext cx="1203092" cy="1203092"/>
        </a:xfrm>
        <a:prstGeom prst="ellipse">
          <a:avLst/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Signed MOU</a:t>
          </a:r>
        </a:p>
      </dsp:txBody>
      <dsp:txXfrm>
        <a:off x="4126657" y="997834"/>
        <a:ext cx="850714" cy="850714"/>
      </dsp:txXfrm>
    </dsp:sp>
    <dsp:sp modelId="{C77CAB50-DFA6-4C43-BDEF-6FE37F2F84B0}">
      <dsp:nvSpPr>
        <dsp:cNvPr id="0" name=""/>
        <dsp:cNvSpPr/>
      </dsp:nvSpPr>
      <dsp:spPr>
        <a:xfrm>
          <a:off x="4371370" y="2665736"/>
          <a:ext cx="1203092" cy="1203092"/>
        </a:xfrm>
        <a:prstGeom prst="ellipse">
          <a:avLst/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Led by Asia Pacific University (APU) </a:t>
          </a:r>
        </a:p>
      </dsp:txBody>
      <dsp:txXfrm>
        <a:off x="4547559" y="2841925"/>
        <a:ext cx="850714" cy="850714"/>
      </dsp:txXfrm>
    </dsp:sp>
    <dsp:sp modelId="{BAF09F8E-9F8E-4A2B-8ECF-7AEF5F8681C9}">
      <dsp:nvSpPr>
        <dsp:cNvPr id="0" name=""/>
        <dsp:cNvSpPr/>
      </dsp:nvSpPr>
      <dsp:spPr>
        <a:xfrm>
          <a:off x="3107537" y="4144582"/>
          <a:ext cx="1372078" cy="1203092"/>
        </a:xfrm>
        <a:prstGeom prst="ellipse">
          <a:avLst/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 attended the Entrepreneurship Summit </a:t>
          </a:r>
        </a:p>
      </dsp:txBody>
      <dsp:txXfrm>
        <a:off x="3308473" y="4320771"/>
        <a:ext cx="970206" cy="850714"/>
      </dsp:txXfrm>
    </dsp:sp>
    <dsp:sp modelId="{3F5010D9-8570-4638-A9F5-A79AB85C5976}">
      <dsp:nvSpPr>
        <dsp:cNvPr id="0" name=""/>
        <dsp:cNvSpPr/>
      </dsp:nvSpPr>
      <dsp:spPr>
        <a:xfrm>
          <a:off x="1300515" y="4144582"/>
          <a:ext cx="1203092" cy="1203092"/>
        </a:xfrm>
        <a:prstGeom prst="ellipse">
          <a:avLst/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 won best Pitch Award</a:t>
          </a:r>
        </a:p>
      </dsp:txBody>
      <dsp:txXfrm>
        <a:off x="1476704" y="4320771"/>
        <a:ext cx="850714" cy="850714"/>
      </dsp:txXfrm>
    </dsp:sp>
    <dsp:sp modelId="{E54902E5-DA33-4454-8E53-54F5F3438D3B}">
      <dsp:nvSpPr>
        <dsp:cNvPr id="0" name=""/>
        <dsp:cNvSpPr/>
      </dsp:nvSpPr>
      <dsp:spPr>
        <a:xfrm>
          <a:off x="121175" y="2665736"/>
          <a:ext cx="1203092" cy="1203092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Conference in Vietnam – UMP presented 2 papers and 2 book projects</a:t>
          </a:r>
        </a:p>
      </dsp:txBody>
      <dsp:txXfrm>
        <a:off x="297364" y="2841925"/>
        <a:ext cx="850714" cy="850714"/>
      </dsp:txXfrm>
    </dsp:sp>
    <dsp:sp modelId="{A9537921-CE70-4918-A087-4B66CEC2014D}">
      <dsp:nvSpPr>
        <dsp:cNvPr id="0" name=""/>
        <dsp:cNvSpPr/>
      </dsp:nvSpPr>
      <dsp:spPr>
        <a:xfrm>
          <a:off x="542076" y="821645"/>
          <a:ext cx="1203092" cy="1203092"/>
        </a:xfrm>
        <a:prstGeom prst="ellipse">
          <a:avLst/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 staff – editors and contributors</a:t>
          </a:r>
        </a:p>
      </dsp:txBody>
      <dsp:txXfrm>
        <a:off x="718265" y="997834"/>
        <a:ext cx="850714" cy="8507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C3A39-83E4-4069-80E9-8F28256F150A}">
      <dsp:nvSpPr>
        <dsp:cNvPr id="0" name=""/>
        <dsp:cNvSpPr/>
      </dsp:nvSpPr>
      <dsp:spPr>
        <a:xfrm>
          <a:off x="1309074" y="417936"/>
          <a:ext cx="4688002" cy="4688002"/>
        </a:xfrm>
        <a:prstGeom prst="blockArc">
          <a:avLst>
            <a:gd name="adj1" fmla="val 14040000"/>
            <a:gd name="adj2" fmla="val 16200000"/>
            <a:gd name="adj3" fmla="val 2756"/>
          </a:avLst>
        </a:prstGeom>
        <a:solidFill>
          <a:srgbClr val="0D8EC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C0D3B-20B6-4DCA-9A91-583091C2EB06}">
      <dsp:nvSpPr>
        <dsp:cNvPr id="0" name=""/>
        <dsp:cNvSpPr/>
      </dsp:nvSpPr>
      <dsp:spPr>
        <a:xfrm>
          <a:off x="1309074" y="417936"/>
          <a:ext cx="4688002" cy="4688002"/>
        </a:xfrm>
        <a:prstGeom prst="blockArc">
          <a:avLst>
            <a:gd name="adj1" fmla="val 11880000"/>
            <a:gd name="adj2" fmla="val 14040000"/>
            <a:gd name="adj3" fmla="val 2756"/>
          </a:avLst>
        </a:prstGeom>
        <a:solidFill>
          <a:srgbClr val="50CFB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B982C-A888-4956-9F01-907C9ED76D57}">
      <dsp:nvSpPr>
        <dsp:cNvPr id="0" name=""/>
        <dsp:cNvSpPr/>
      </dsp:nvSpPr>
      <dsp:spPr>
        <a:xfrm>
          <a:off x="1309074" y="417936"/>
          <a:ext cx="4688002" cy="4688002"/>
        </a:xfrm>
        <a:prstGeom prst="blockArc">
          <a:avLst>
            <a:gd name="adj1" fmla="val 9720000"/>
            <a:gd name="adj2" fmla="val 11880000"/>
            <a:gd name="adj3" fmla="val 2756"/>
          </a:avLst>
        </a:prstGeom>
        <a:solidFill>
          <a:srgbClr val="92CE4A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BDAC8-0189-4007-A7ED-AD1107D54B82}">
      <dsp:nvSpPr>
        <dsp:cNvPr id="0" name=""/>
        <dsp:cNvSpPr/>
      </dsp:nvSpPr>
      <dsp:spPr>
        <a:xfrm>
          <a:off x="1309074" y="417936"/>
          <a:ext cx="4688002" cy="4688002"/>
        </a:xfrm>
        <a:prstGeom prst="blockArc">
          <a:avLst>
            <a:gd name="adj1" fmla="val 7560000"/>
            <a:gd name="adj2" fmla="val 9720000"/>
            <a:gd name="adj3" fmla="val 2756"/>
          </a:avLst>
        </a:prstGeom>
        <a:solidFill>
          <a:srgbClr val="ECBD31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7D091-E1C3-4227-B4DC-08F5B7F67B84}">
      <dsp:nvSpPr>
        <dsp:cNvPr id="0" name=""/>
        <dsp:cNvSpPr/>
      </dsp:nvSpPr>
      <dsp:spPr>
        <a:xfrm>
          <a:off x="1309074" y="417936"/>
          <a:ext cx="4688002" cy="4688002"/>
        </a:xfrm>
        <a:prstGeom prst="blockArc">
          <a:avLst>
            <a:gd name="adj1" fmla="val 5400000"/>
            <a:gd name="adj2" fmla="val 7560000"/>
            <a:gd name="adj3" fmla="val 2756"/>
          </a:avLst>
        </a:prstGeom>
        <a:solidFill>
          <a:srgbClr val="EB771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62024-E276-450B-B3A1-6EB1C5D2B3B6}">
      <dsp:nvSpPr>
        <dsp:cNvPr id="0" name=""/>
        <dsp:cNvSpPr/>
      </dsp:nvSpPr>
      <dsp:spPr>
        <a:xfrm>
          <a:off x="1309074" y="417936"/>
          <a:ext cx="4688002" cy="4688002"/>
        </a:xfrm>
        <a:prstGeom prst="blockArc">
          <a:avLst>
            <a:gd name="adj1" fmla="val 3240000"/>
            <a:gd name="adj2" fmla="val 5400000"/>
            <a:gd name="adj3" fmla="val 2756"/>
          </a:avLst>
        </a:prstGeom>
        <a:solidFill>
          <a:srgbClr val="0D8EC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69399-4C9B-49EE-AE78-D9EA6E204018}">
      <dsp:nvSpPr>
        <dsp:cNvPr id="0" name=""/>
        <dsp:cNvSpPr/>
      </dsp:nvSpPr>
      <dsp:spPr>
        <a:xfrm>
          <a:off x="1309074" y="417936"/>
          <a:ext cx="4688002" cy="4688002"/>
        </a:xfrm>
        <a:prstGeom prst="blockArc">
          <a:avLst>
            <a:gd name="adj1" fmla="val 1080000"/>
            <a:gd name="adj2" fmla="val 3240000"/>
            <a:gd name="adj3" fmla="val 2756"/>
          </a:avLst>
        </a:prstGeom>
        <a:solidFill>
          <a:srgbClr val="50CFB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ED08E-2A26-457F-A086-481C5BE9613C}">
      <dsp:nvSpPr>
        <dsp:cNvPr id="0" name=""/>
        <dsp:cNvSpPr/>
      </dsp:nvSpPr>
      <dsp:spPr>
        <a:xfrm>
          <a:off x="1309074" y="417936"/>
          <a:ext cx="4688002" cy="4688002"/>
        </a:xfrm>
        <a:prstGeom prst="blockArc">
          <a:avLst>
            <a:gd name="adj1" fmla="val 20520000"/>
            <a:gd name="adj2" fmla="val 1080000"/>
            <a:gd name="adj3" fmla="val 2756"/>
          </a:avLst>
        </a:prstGeom>
        <a:solidFill>
          <a:srgbClr val="92CE4A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18568-4ADA-4106-967F-3F2DBCF0268B}">
      <dsp:nvSpPr>
        <dsp:cNvPr id="0" name=""/>
        <dsp:cNvSpPr/>
      </dsp:nvSpPr>
      <dsp:spPr>
        <a:xfrm>
          <a:off x="1309074" y="417936"/>
          <a:ext cx="4688002" cy="4688002"/>
        </a:xfrm>
        <a:prstGeom prst="blockArc">
          <a:avLst>
            <a:gd name="adj1" fmla="val 18360000"/>
            <a:gd name="adj2" fmla="val 20520000"/>
            <a:gd name="adj3" fmla="val 2756"/>
          </a:avLst>
        </a:prstGeom>
        <a:solidFill>
          <a:srgbClr val="ECBD31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CF75B-E57C-4428-B8E6-C4619751031E}">
      <dsp:nvSpPr>
        <dsp:cNvPr id="0" name=""/>
        <dsp:cNvSpPr/>
      </dsp:nvSpPr>
      <dsp:spPr>
        <a:xfrm>
          <a:off x="1309074" y="417936"/>
          <a:ext cx="4688002" cy="4688002"/>
        </a:xfrm>
        <a:prstGeom prst="blockArc">
          <a:avLst>
            <a:gd name="adj1" fmla="val 16200000"/>
            <a:gd name="adj2" fmla="val 18360000"/>
            <a:gd name="adj3" fmla="val 2756"/>
          </a:avLst>
        </a:prstGeom>
        <a:solidFill>
          <a:srgbClr val="EB771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4973C-100B-4554-9438-EA7DED45EDA0}">
      <dsp:nvSpPr>
        <dsp:cNvPr id="0" name=""/>
        <dsp:cNvSpPr/>
      </dsp:nvSpPr>
      <dsp:spPr>
        <a:xfrm>
          <a:off x="2761869" y="1893823"/>
          <a:ext cx="1782412" cy="1736229"/>
        </a:xfrm>
        <a:prstGeom prst="ellipse">
          <a:avLst/>
        </a:prstGeom>
        <a:solidFill>
          <a:srgbClr val="C4220D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UMP/NEMISA Partnership</a:t>
          </a:r>
          <a:endParaRPr lang="en-ZA" sz="15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022897" y="2148088"/>
        <a:ext cx="1260356" cy="1227699"/>
      </dsp:txXfrm>
    </dsp:sp>
    <dsp:sp modelId="{BCE8A9C8-B534-45E6-A3AB-17C60E4480FF}">
      <dsp:nvSpPr>
        <dsp:cNvPr id="0" name=""/>
        <dsp:cNvSpPr/>
      </dsp:nvSpPr>
      <dsp:spPr>
        <a:xfrm>
          <a:off x="3204824" y="1959"/>
          <a:ext cx="896501" cy="896501"/>
        </a:xfrm>
        <a:prstGeom prst="ellipse">
          <a:avLst/>
        </a:prstGeom>
        <a:solidFill>
          <a:srgbClr val="EB771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2018</a:t>
          </a:r>
        </a:p>
      </dsp:txBody>
      <dsp:txXfrm>
        <a:off x="3336114" y="133249"/>
        <a:ext cx="633921" cy="633921"/>
      </dsp:txXfrm>
    </dsp:sp>
    <dsp:sp modelId="{9C14B277-8DF4-4850-849E-4C00D68251DE}">
      <dsp:nvSpPr>
        <dsp:cNvPr id="0" name=""/>
        <dsp:cNvSpPr/>
      </dsp:nvSpPr>
      <dsp:spPr>
        <a:xfrm>
          <a:off x="4563623" y="443460"/>
          <a:ext cx="896501" cy="896501"/>
        </a:xfrm>
        <a:prstGeom prst="ellipse">
          <a:avLst/>
        </a:prstGeom>
        <a:solidFill>
          <a:srgbClr val="ECB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Signed MOU</a:t>
          </a:r>
        </a:p>
      </dsp:txBody>
      <dsp:txXfrm>
        <a:off x="4694913" y="574750"/>
        <a:ext cx="633921" cy="633921"/>
      </dsp:txXfrm>
    </dsp:sp>
    <dsp:sp modelId="{FBCDD328-F8D8-48DC-8905-66DA0F9A33FA}">
      <dsp:nvSpPr>
        <dsp:cNvPr id="0" name=""/>
        <dsp:cNvSpPr/>
      </dsp:nvSpPr>
      <dsp:spPr>
        <a:xfrm>
          <a:off x="5403407" y="1599324"/>
          <a:ext cx="896501" cy="896501"/>
        </a:xfrm>
        <a:prstGeom prst="ellipse">
          <a:avLst/>
        </a:prstGeom>
        <a:solidFill>
          <a:srgbClr val="92CE4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7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Environmental Scan</a:t>
          </a:r>
        </a:p>
      </dsp:txBody>
      <dsp:txXfrm>
        <a:off x="5534697" y="1730614"/>
        <a:ext cx="633921" cy="633921"/>
      </dsp:txXfrm>
    </dsp:sp>
    <dsp:sp modelId="{D09E917D-9226-468E-8077-B0BA9D3BD3A6}">
      <dsp:nvSpPr>
        <dsp:cNvPr id="0" name=""/>
        <dsp:cNvSpPr/>
      </dsp:nvSpPr>
      <dsp:spPr>
        <a:xfrm>
          <a:off x="5403407" y="3028050"/>
          <a:ext cx="896501" cy="896501"/>
        </a:xfrm>
        <a:prstGeom prst="ellipse">
          <a:avLst/>
        </a:prstGeom>
        <a:solidFill>
          <a:srgbClr val="50CFB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7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Training workers, farmers, NEMISA staff, government officials</a:t>
          </a:r>
        </a:p>
      </dsp:txBody>
      <dsp:txXfrm>
        <a:off x="5534697" y="3159340"/>
        <a:ext cx="633921" cy="633921"/>
      </dsp:txXfrm>
    </dsp:sp>
    <dsp:sp modelId="{F8ED37D4-2531-410C-BCC5-26F86ADA06FA}">
      <dsp:nvSpPr>
        <dsp:cNvPr id="0" name=""/>
        <dsp:cNvSpPr/>
      </dsp:nvSpPr>
      <dsp:spPr>
        <a:xfrm>
          <a:off x="4563623" y="4183913"/>
          <a:ext cx="896501" cy="896501"/>
        </a:xfrm>
        <a:prstGeom prst="ellipse">
          <a:avLst/>
        </a:prstGeom>
        <a:solidFill>
          <a:srgbClr val="0D8E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More funding received for 2022 – 2025</a:t>
          </a:r>
        </a:p>
      </dsp:txBody>
      <dsp:txXfrm>
        <a:off x="4694913" y="4315203"/>
        <a:ext cx="633921" cy="633921"/>
      </dsp:txXfrm>
    </dsp:sp>
    <dsp:sp modelId="{46E56CD1-6785-4EC3-B4C1-53E6731C5215}">
      <dsp:nvSpPr>
        <dsp:cNvPr id="0" name=""/>
        <dsp:cNvSpPr/>
      </dsp:nvSpPr>
      <dsp:spPr>
        <a:xfrm>
          <a:off x="3204824" y="4625414"/>
          <a:ext cx="896501" cy="896501"/>
        </a:xfrm>
        <a:prstGeom prst="ellipse">
          <a:avLst/>
        </a:prstGeom>
        <a:solidFill>
          <a:srgbClr val="EB771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DSD community training at Youth Centres</a:t>
          </a:r>
        </a:p>
      </dsp:txBody>
      <dsp:txXfrm>
        <a:off x="3336114" y="4756704"/>
        <a:ext cx="633921" cy="633921"/>
      </dsp:txXfrm>
    </dsp:sp>
    <dsp:sp modelId="{848C1E6C-DB68-4634-A62B-648DE6BEF958}">
      <dsp:nvSpPr>
        <dsp:cNvPr id="0" name=""/>
        <dsp:cNvSpPr/>
      </dsp:nvSpPr>
      <dsp:spPr>
        <a:xfrm>
          <a:off x="1846025" y="4183913"/>
          <a:ext cx="896501" cy="896501"/>
        </a:xfrm>
        <a:prstGeom prst="ellipse">
          <a:avLst/>
        </a:prstGeom>
        <a:solidFill>
          <a:srgbClr val="ECB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4500 </a:t>
          </a:r>
          <a:r>
            <a:rPr lang="en-ZA" sz="8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community </a:t>
          </a:r>
          <a:r>
            <a:rPr lang="en-ZA" sz="9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members trained</a:t>
          </a:r>
        </a:p>
      </dsp:txBody>
      <dsp:txXfrm>
        <a:off x="1977315" y="4315203"/>
        <a:ext cx="633921" cy="633921"/>
      </dsp:txXfrm>
    </dsp:sp>
    <dsp:sp modelId="{3815DCCE-3CD2-43AC-9940-CAAC9ACCFDAC}">
      <dsp:nvSpPr>
        <dsp:cNvPr id="0" name=""/>
        <dsp:cNvSpPr/>
      </dsp:nvSpPr>
      <dsp:spPr>
        <a:xfrm>
          <a:off x="1006241" y="3028050"/>
          <a:ext cx="896501" cy="896501"/>
        </a:xfrm>
        <a:prstGeom prst="ellipse">
          <a:avLst/>
        </a:prstGeom>
        <a:solidFill>
          <a:srgbClr val="92CE4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MOOC implementation in low bandwidth areas</a:t>
          </a:r>
        </a:p>
      </dsp:txBody>
      <dsp:txXfrm>
        <a:off x="1137531" y="3159340"/>
        <a:ext cx="633921" cy="633921"/>
      </dsp:txXfrm>
    </dsp:sp>
    <dsp:sp modelId="{867A7D1B-E3FF-45B7-9A5A-A1B0D41A16FD}">
      <dsp:nvSpPr>
        <dsp:cNvPr id="0" name=""/>
        <dsp:cNvSpPr/>
      </dsp:nvSpPr>
      <dsp:spPr>
        <a:xfrm>
          <a:off x="1006241" y="1599324"/>
          <a:ext cx="896501" cy="896501"/>
        </a:xfrm>
        <a:prstGeom prst="ellipse">
          <a:avLst/>
        </a:prstGeom>
        <a:solidFill>
          <a:srgbClr val="50CFB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3 Articles published in high impact journals</a:t>
          </a:r>
        </a:p>
      </dsp:txBody>
      <dsp:txXfrm>
        <a:off x="1137531" y="1730614"/>
        <a:ext cx="633921" cy="633921"/>
      </dsp:txXfrm>
    </dsp:sp>
    <dsp:sp modelId="{07C29208-AF69-4C83-AAAD-123F400C922D}">
      <dsp:nvSpPr>
        <dsp:cNvPr id="0" name=""/>
        <dsp:cNvSpPr/>
      </dsp:nvSpPr>
      <dsp:spPr>
        <a:xfrm>
          <a:off x="1846025" y="443460"/>
          <a:ext cx="896501" cy="896501"/>
        </a:xfrm>
        <a:prstGeom prst="ellipse">
          <a:avLst/>
        </a:prstGeom>
        <a:solidFill>
          <a:srgbClr val="0D8E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Smart irrigation project</a:t>
          </a:r>
        </a:p>
      </dsp:txBody>
      <dsp:txXfrm>
        <a:off x="1977315" y="574750"/>
        <a:ext cx="633921" cy="633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97F89-7589-4029-B3A7-30836DEF167D}">
      <dsp:nvSpPr>
        <dsp:cNvPr id="0" name=""/>
        <dsp:cNvSpPr/>
      </dsp:nvSpPr>
      <dsp:spPr>
        <a:xfrm>
          <a:off x="936659" y="2445344"/>
          <a:ext cx="237520" cy="2262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60" y="0"/>
              </a:lnTo>
              <a:lnTo>
                <a:pt x="118760" y="2262958"/>
              </a:lnTo>
              <a:lnTo>
                <a:pt x="237520" y="226295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800" kern="1200"/>
        </a:p>
      </dsp:txBody>
      <dsp:txXfrm>
        <a:off x="998534" y="3519938"/>
        <a:ext cx="113769" cy="113769"/>
      </dsp:txXfrm>
    </dsp:sp>
    <dsp:sp modelId="{8A1B7B9B-CB13-4267-8BF2-FB11C146C8BE}">
      <dsp:nvSpPr>
        <dsp:cNvPr id="0" name=""/>
        <dsp:cNvSpPr/>
      </dsp:nvSpPr>
      <dsp:spPr>
        <a:xfrm>
          <a:off x="936659" y="2445344"/>
          <a:ext cx="237520" cy="1810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60" y="0"/>
              </a:lnTo>
              <a:lnTo>
                <a:pt x="118760" y="1810366"/>
              </a:lnTo>
              <a:lnTo>
                <a:pt x="237520" y="181036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600" kern="1200"/>
        </a:p>
      </dsp:txBody>
      <dsp:txXfrm>
        <a:off x="1009772" y="3304880"/>
        <a:ext cx="91294" cy="91294"/>
      </dsp:txXfrm>
    </dsp:sp>
    <dsp:sp modelId="{2EBDB095-B861-491A-9604-25DAD68094DC}">
      <dsp:nvSpPr>
        <dsp:cNvPr id="0" name=""/>
        <dsp:cNvSpPr/>
      </dsp:nvSpPr>
      <dsp:spPr>
        <a:xfrm>
          <a:off x="936659" y="2445344"/>
          <a:ext cx="237520" cy="1357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60" y="0"/>
              </a:lnTo>
              <a:lnTo>
                <a:pt x="118760" y="1357774"/>
              </a:lnTo>
              <a:lnTo>
                <a:pt x="237520" y="135777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1020959" y="3089771"/>
        <a:ext cx="68919" cy="68919"/>
      </dsp:txXfrm>
    </dsp:sp>
    <dsp:sp modelId="{1243665D-9B63-444F-AB58-0355E1EFF25A}">
      <dsp:nvSpPr>
        <dsp:cNvPr id="0" name=""/>
        <dsp:cNvSpPr/>
      </dsp:nvSpPr>
      <dsp:spPr>
        <a:xfrm>
          <a:off x="936659" y="2445344"/>
          <a:ext cx="237520" cy="90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60" y="0"/>
              </a:lnTo>
              <a:lnTo>
                <a:pt x="118760" y="905183"/>
              </a:lnTo>
              <a:lnTo>
                <a:pt x="237520" y="90518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1032023" y="2874539"/>
        <a:ext cx="46791" cy="46791"/>
      </dsp:txXfrm>
    </dsp:sp>
    <dsp:sp modelId="{4734DF90-6602-47A9-9E47-1560C3EDEEED}">
      <dsp:nvSpPr>
        <dsp:cNvPr id="0" name=""/>
        <dsp:cNvSpPr/>
      </dsp:nvSpPr>
      <dsp:spPr>
        <a:xfrm>
          <a:off x="936659" y="2445344"/>
          <a:ext cx="237520" cy="452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60" y="0"/>
              </a:lnTo>
              <a:lnTo>
                <a:pt x="118760" y="452591"/>
              </a:lnTo>
              <a:lnTo>
                <a:pt x="237520" y="45259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1042641" y="2658861"/>
        <a:ext cx="25556" cy="25556"/>
      </dsp:txXfrm>
    </dsp:sp>
    <dsp:sp modelId="{9C963A29-89A2-473A-AC56-4379466CA4EE}">
      <dsp:nvSpPr>
        <dsp:cNvPr id="0" name=""/>
        <dsp:cNvSpPr/>
      </dsp:nvSpPr>
      <dsp:spPr>
        <a:xfrm>
          <a:off x="936659" y="2399624"/>
          <a:ext cx="2375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7520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1049481" y="2439405"/>
        <a:ext cx="11876" cy="11876"/>
      </dsp:txXfrm>
    </dsp:sp>
    <dsp:sp modelId="{0016480E-32FC-4AA4-B205-6A9DEFFCA001}">
      <dsp:nvSpPr>
        <dsp:cNvPr id="0" name=""/>
        <dsp:cNvSpPr/>
      </dsp:nvSpPr>
      <dsp:spPr>
        <a:xfrm>
          <a:off x="936659" y="1992752"/>
          <a:ext cx="237520" cy="452591"/>
        </a:xfrm>
        <a:custGeom>
          <a:avLst/>
          <a:gdLst/>
          <a:ahLst/>
          <a:cxnLst/>
          <a:rect l="0" t="0" r="0" b="0"/>
          <a:pathLst>
            <a:path>
              <a:moveTo>
                <a:pt x="0" y="452591"/>
              </a:moveTo>
              <a:lnTo>
                <a:pt x="118760" y="452591"/>
              </a:lnTo>
              <a:lnTo>
                <a:pt x="118760" y="0"/>
              </a:lnTo>
              <a:lnTo>
                <a:pt x="23752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1042641" y="2206269"/>
        <a:ext cx="25556" cy="25556"/>
      </dsp:txXfrm>
    </dsp:sp>
    <dsp:sp modelId="{68D5C761-201A-453E-AE0F-A8BC8840870E}">
      <dsp:nvSpPr>
        <dsp:cNvPr id="0" name=""/>
        <dsp:cNvSpPr/>
      </dsp:nvSpPr>
      <dsp:spPr>
        <a:xfrm>
          <a:off x="936659" y="1540160"/>
          <a:ext cx="237520" cy="905183"/>
        </a:xfrm>
        <a:custGeom>
          <a:avLst/>
          <a:gdLst/>
          <a:ahLst/>
          <a:cxnLst/>
          <a:rect l="0" t="0" r="0" b="0"/>
          <a:pathLst>
            <a:path>
              <a:moveTo>
                <a:pt x="0" y="905183"/>
              </a:moveTo>
              <a:lnTo>
                <a:pt x="118760" y="905183"/>
              </a:lnTo>
              <a:lnTo>
                <a:pt x="118760" y="0"/>
              </a:lnTo>
              <a:lnTo>
                <a:pt x="23752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1032023" y="1969356"/>
        <a:ext cx="46791" cy="46791"/>
      </dsp:txXfrm>
    </dsp:sp>
    <dsp:sp modelId="{3DDD392A-1864-4223-BD9C-39322791FB6D}">
      <dsp:nvSpPr>
        <dsp:cNvPr id="0" name=""/>
        <dsp:cNvSpPr/>
      </dsp:nvSpPr>
      <dsp:spPr>
        <a:xfrm>
          <a:off x="936659" y="1087569"/>
          <a:ext cx="237520" cy="1357774"/>
        </a:xfrm>
        <a:custGeom>
          <a:avLst/>
          <a:gdLst/>
          <a:ahLst/>
          <a:cxnLst/>
          <a:rect l="0" t="0" r="0" b="0"/>
          <a:pathLst>
            <a:path>
              <a:moveTo>
                <a:pt x="0" y="1357774"/>
              </a:moveTo>
              <a:lnTo>
                <a:pt x="118760" y="1357774"/>
              </a:lnTo>
              <a:lnTo>
                <a:pt x="118760" y="0"/>
              </a:lnTo>
              <a:lnTo>
                <a:pt x="23752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1020959" y="1731996"/>
        <a:ext cx="68919" cy="68919"/>
      </dsp:txXfrm>
    </dsp:sp>
    <dsp:sp modelId="{0DC1E8A1-F26B-43C2-85F0-85CAEC5EEA45}">
      <dsp:nvSpPr>
        <dsp:cNvPr id="0" name=""/>
        <dsp:cNvSpPr/>
      </dsp:nvSpPr>
      <dsp:spPr>
        <a:xfrm>
          <a:off x="936659" y="634977"/>
          <a:ext cx="237520" cy="1810366"/>
        </a:xfrm>
        <a:custGeom>
          <a:avLst/>
          <a:gdLst/>
          <a:ahLst/>
          <a:cxnLst/>
          <a:rect l="0" t="0" r="0" b="0"/>
          <a:pathLst>
            <a:path>
              <a:moveTo>
                <a:pt x="0" y="1810366"/>
              </a:moveTo>
              <a:lnTo>
                <a:pt x="118760" y="1810366"/>
              </a:lnTo>
              <a:lnTo>
                <a:pt x="118760" y="0"/>
              </a:lnTo>
              <a:lnTo>
                <a:pt x="23752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600" kern="1200"/>
        </a:p>
      </dsp:txBody>
      <dsp:txXfrm>
        <a:off x="1009772" y="1494513"/>
        <a:ext cx="91294" cy="91294"/>
      </dsp:txXfrm>
    </dsp:sp>
    <dsp:sp modelId="{3CA460D0-07C1-4952-9832-876868C821FC}">
      <dsp:nvSpPr>
        <dsp:cNvPr id="0" name=""/>
        <dsp:cNvSpPr/>
      </dsp:nvSpPr>
      <dsp:spPr>
        <a:xfrm>
          <a:off x="936659" y="182385"/>
          <a:ext cx="237520" cy="2262958"/>
        </a:xfrm>
        <a:custGeom>
          <a:avLst/>
          <a:gdLst/>
          <a:ahLst/>
          <a:cxnLst/>
          <a:rect l="0" t="0" r="0" b="0"/>
          <a:pathLst>
            <a:path>
              <a:moveTo>
                <a:pt x="0" y="2262958"/>
              </a:moveTo>
              <a:lnTo>
                <a:pt x="118760" y="2262958"/>
              </a:lnTo>
              <a:lnTo>
                <a:pt x="118760" y="0"/>
              </a:lnTo>
              <a:lnTo>
                <a:pt x="23752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800" kern="1200"/>
        </a:p>
      </dsp:txBody>
      <dsp:txXfrm>
        <a:off x="998534" y="1256980"/>
        <a:ext cx="113769" cy="113769"/>
      </dsp:txXfrm>
    </dsp:sp>
    <dsp:sp modelId="{15815321-0EB0-4512-A786-8D7C80662724}">
      <dsp:nvSpPr>
        <dsp:cNvPr id="0" name=""/>
        <dsp:cNvSpPr/>
      </dsp:nvSpPr>
      <dsp:spPr>
        <a:xfrm rot="16200000">
          <a:off x="-284416" y="2177092"/>
          <a:ext cx="1905648" cy="53650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900" kern="1200" dirty="0"/>
            <a:t>Europe (15)</a:t>
          </a:r>
        </a:p>
      </dsp:txBody>
      <dsp:txXfrm>
        <a:off x="-284416" y="2177092"/>
        <a:ext cx="1905648" cy="536502"/>
      </dsp:txXfrm>
    </dsp:sp>
    <dsp:sp modelId="{E9D6E542-7E69-4C08-BF51-8BA390E1833D}">
      <dsp:nvSpPr>
        <dsp:cNvPr id="0" name=""/>
        <dsp:cNvSpPr/>
      </dsp:nvSpPr>
      <dsp:spPr>
        <a:xfrm>
          <a:off x="1174179" y="1349"/>
          <a:ext cx="1187600" cy="3620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/>
            <a:t>Serbia (1)</a:t>
          </a:r>
        </a:p>
      </dsp:txBody>
      <dsp:txXfrm>
        <a:off x="1174179" y="1349"/>
        <a:ext cx="1187600" cy="362073"/>
      </dsp:txXfrm>
    </dsp:sp>
    <dsp:sp modelId="{6DF9ED0A-A128-4839-9093-71380AF530D6}">
      <dsp:nvSpPr>
        <dsp:cNvPr id="0" name=""/>
        <dsp:cNvSpPr/>
      </dsp:nvSpPr>
      <dsp:spPr>
        <a:xfrm>
          <a:off x="1174179" y="453940"/>
          <a:ext cx="1187600" cy="3620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/>
            <a:t>Germany (3)</a:t>
          </a:r>
        </a:p>
      </dsp:txBody>
      <dsp:txXfrm>
        <a:off x="1174179" y="453940"/>
        <a:ext cx="1187600" cy="362073"/>
      </dsp:txXfrm>
    </dsp:sp>
    <dsp:sp modelId="{D2C27538-C79B-4A58-BA07-7F12DF371A99}">
      <dsp:nvSpPr>
        <dsp:cNvPr id="0" name=""/>
        <dsp:cNvSpPr/>
      </dsp:nvSpPr>
      <dsp:spPr>
        <a:xfrm>
          <a:off x="1174179" y="906532"/>
          <a:ext cx="1187600" cy="3620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/>
            <a:t>Austria (1)</a:t>
          </a:r>
        </a:p>
      </dsp:txBody>
      <dsp:txXfrm>
        <a:off x="1174179" y="906532"/>
        <a:ext cx="1187600" cy="362073"/>
      </dsp:txXfrm>
    </dsp:sp>
    <dsp:sp modelId="{2963116F-D827-4D29-B04B-E53222C43511}">
      <dsp:nvSpPr>
        <dsp:cNvPr id="0" name=""/>
        <dsp:cNvSpPr/>
      </dsp:nvSpPr>
      <dsp:spPr>
        <a:xfrm>
          <a:off x="1174179" y="1359124"/>
          <a:ext cx="1187600" cy="3620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/>
            <a:t>Russia (1)</a:t>
          </a:r>
        </a:p>
      </dsp:txBody>
      <dsp:txXfrm>
        <a:off x="1174179" y="1359124"/>
        <a:ext cx="1187600" cy="362073"/>
      </dsp:txXfrm>
    </dsp:sp>
    <dsp:sp modelId="{C4277C7C-077D-4143-9975-E326DDA317A6}">
      <dsp:nvSpPr>
        <dsp:cNvPr id="0" name=""/>
        <dsp:cNvSpPr/>
      </dsp:nvSpPr>
      <dsp:spPr>
        <a:xfrm>
          <a:off x="1174179" y="1811715"/>
          <a:ext cx="1187600" cy="3620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/>
            <a:t>Switzerland (2)</a:t>
          </a:r>
        </a:p>
      </dsp:txBody>
      <dsp:txXfrm>
        <a:off x="1174179" y="1811715"/>
        <a:ext cx="1187600" cy="362073"/>
      </dsp:txXfrm>
    </dsp:sp>
    <dsp:sp modelId="{B05C0DDA-9890-4920-A4CC-1BC4E8B822E7}">
      <dsp:nvSpPr>
        <dsp:cNvPr id="0" name=""/>
        <dsp:cNvSpPr/>
      </dsp:nvSpPr>
      <dsp:spPr>
        <a:xfrm>
          <a:off x="1174179" y="2264307"/>
          <a:ext cx="1187600" cy="3620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/>
            <a:t>Netherlands (1)</a:t>
          </a:r>
        </a:p>
      </dsp:txBody>
      <dsp:txXfrm>
        <a:off x="1174179" y="2264307"/>
        <a:ext cx="1187600" cy="362073"/>
      </dsp:txXfrm>
    </dsp:sp>
    <dsp:sp modelId="{10EEA3AA-3772-4FBA-B4EC-64A6DC1733FC}">
      <dsp:nvSpPr>
        <dsp:cNvPr id="0" name=""/>
        <dsp:cNvSpPr/>
      </dsp:nvSpPr>
      <dsp:spPr>
        <a:xfrm>
          <a:off x="1174179" y="2716898"/>
          <a:ext cx="1187600" cy="3620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/>
            <a:t>Italy (1)</a:t>
          </a:r>
        </a:p>
      </dsp:txBody>
      <dsp:txXfrm>
        <a:off x="1174179" y="2716898"/>
        <a:ext cx="1187600" cy="362073"/>
      </dsp:txXfrm>
    </dsp:sp>
    <dsp:sp modelId="{F8D6107A-0C24-4AEF-93E4-A510C06A6C3F}">
      <dsp:nvSpPr>
        <dsp:cNvPr id="0" name=""/>
        <dsp:cNvSpPr/>
      </dsp:nvSpPr>
      <dsp:spPr>
        <a:xfrm>
          <a:off x="1174179" y="3169490"/>
          <a:ext cx="1187600" cy="3620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/>
            <a:t>Romania (1)</a:t>
          </a:r>
        </a:p>
      </dsp:txBody>
      <dsp:txXfrm>
        <a:off x="1174179" y="3169490"/>
        <a:ext cx="1187600" cy="362073"/>
      </dsp:txXfrm>
    </dsp:sp>
    <dsp:sp modelId="{605C5AA7-E5C6-48B5-BD51-18AD982E7E4C}">
      <dsp:nvSpPr>
        <dsp:cNvPr id="0" name=""/>
        <dsp:cNvSpPr/>
      </dsp:nvSpPr>
      <dsp:spPr>
        <a:xfrm>
          <a:off x="1174179" y="3622082"/>
          <a:ext cx="1187600" cy="3620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/>
            <a:t>United Kingdom (1)</a:t>
          </a:r>
        </a:p>
      </dsp:txBody>
      <dsp:txXfrm>
        <a:off x="1174179" y="3622082"/>
        <a:ext cx="1187600" cy="362073"/>
      </dsp:txXfrm>
    </dsp:sp>
    <dsp:sp modelId="{4BA3B0C3-D65F-425B-98CA-4A1C9D49B472}">
      <dsp:nvSpPr>
        <dsp:cNvPr id="0" name=""/>
        <dsp:cNvSpPr/>
      </dsp:nvSpPr>
      <dsp:spPr>
        <a:xfrm>
          <a:off x="1174179" y="4074673"/>
          <a:ext cx="1187600" cy="3620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/>
            <a:t>Belgium (1)</a:t>
          </a:r>
        </a:p>
      </dsp:txBody>
      <dsp:txXfrm>
        <a:off x="1174179" y="4074673"/>
        <a:ext cx="1187600" cy="362073"/>
      </dsp:txXfrm>
    </dsp:sp>
    <dsp:sp modelId="{B5614450-DE80-4502-BCCF-369320B8A395}">
      <dsp:nvSpPr>
        <dsp:cNvPr id="0" name=""/>
        <dsp:cNvSpPr/>
      </dsp:nvSpPr>
      <dsp:spPr>
        <a:xfrm>
          <a:off x="1174179" y="4527265"/>
          <a:ext cx="1187600" cy="3620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/>
            <a:t>UK (1)</a:t>
          </a:r>
        </a:p>
      </dsp:txBody>
      <dsp:txXfrm>
        <a:off x="1174179" y="4527265"/>
        <a:ext cx="1187600" cy="362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4815F-D196-4637-B6F8-E464FBD9A6FE}">
      <dsp:nvSpPr>
        <dsp:cNvPr id="0" name=""/>
        <dsp:cNvSpPr/>
      </dsp:nvSpPr>
      <dsp:spPr>
        <a:xfrm>
          <a:off x="454635" y="2597251"/>
          <a:ext cx="298114" cy="1420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057" y="0"/>
              </a:lnTo>
              <a:lnTo>
                <a:pt x="149057" y="1420133"/>
              </a:lnTo>
              <a:lnTo>
                <a:pt x="298114" y="142013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>
        <a:off x="567415" y="3271040"/>
        <a:ext cx="72554" cy="72554"/>
      </dsp:txXfrm>
    </dsp:sp>
    <dsp:sp modelId="{7E1111B7-5A1A-4C3C-B60D-903EA2EF89A0}">
      <dsp:nvSpPr>
        <dsp:cNvPr id="0" name=""/>
        <dsp:cNvSpPr/>
      </dsp:nvSpPr>
      <dsp:spPr>
        <a:xfrm>
          <a:off x="454635" y="2597251"/>
          <a:ext cx="298114" cy="85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057" y="0"/>
              </a:lnTo>
              <a:lnTo>
                <a:pt x="149057" y="852080"/>
              </a:lnTo>
              <a:lnTo>
                <a:pt x="298114" y="8520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>
        <a:off x="581124" y="3000723"/>
        <a:ext cx="45136" cy="45136"/>
      </dsp:txXfrm>
    </dsp:sp>
    <dsp:sp modelId="{24ACAC40-4572-4C82-A6F0-563E848AE502}">
      <dsp:nvSpPr>
        <dsp:cNvPr id="0" name=""/>
        <dsp:cNvSpPr/>
      </dsp:nvSpPr>
      <dsp:spPr>
        <a:xfrm>
          <a:off x="454635" y="2597251"/>
          <a:ext cx="298114" cy="284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057" y="0"/>
              </a:lnTo>
              <a:lnTo>
                <a:pt x="149057" y="284026"/>
              </a:lnTo>
              <a:lnTo>
                <a:pt x="298114" y="28402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>
        <a:off x="593398" y="2728970"/>
        <a:ext cx="20587" cy="20587"/>
      </dsp:txXfrm>
    </dsp:sp>
    <dsp:sp modelId="{738070F7-9CB0-471A-8406-D3CA6AC68078}">
      <dsp:nvSpPr>
        <dsp:cNvPr id="0" name=""/>
        <dsp:cNvSpPr/>
      </dsp:nvSpPr>
      <dsp:spPr>
        <a:xfrm>
          <a:off x="454635" y="2313224"/>
          <a:ext cx="298114" cy="284026"/>
        </a:xfrm>
        <a:custGeom>
          <a:avLst/>
          <a:gdLst/>
          <a:ahLst/>
          <a:cxnLst/>
          <a:rect l="0" t="0" r="0" b="0"/>
          <a:pathLst>
            <a:path>
              <a:moveTo>
                <a:pt x="0" y="284026"/>
              </a:moveTo>
              <a:lnTo>
                <a:pt x="149057" y="284026"/>
              </a:lnTo>
              <a:lnTo>
                <a:pt x="149057" y="0"/>
              </a:lnTo>
              <a:lnTo>
                <a:pt x="29811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>
        <a:off x="593398" y="2444943"/>
        <a:ext cx="20587" cy="20587"/>
      </dsp:txXfrm>
    </dsp:sp>
    <dsp:sp modelId="{F4D5C361-475A-42C8-8A6A-FDB602DBC77F}">
      <dsp:nvSpPr>
        <dsp:cNvPr id="0" name=""/>
        <dsp:cNvSpPr/>
      </dsp:nvSpPr>
      <dsp:spPr>
        <a:xfrm>
          <a:off x="454635" y="1745170"/>
          <a:ext cx="298114" cy="852080"/>
        </a:xfrm>
        <a:custGeom>
          <a:avLst/>
          <a:gdLst/>
          <a:ahLst/>
          <a:cxnLst/>
          <a:rect l="0" t="0" r="0" b="0"/>
          <a:pathLst>
            <a:path>
              <a:moveTo>
                <a:pt x="0" y="852080"/>
              </a:moveTo>
              <a:lnTo>
                <a:pt x="149057" y="852080"/>
              </a:lnTo>
              <a:lnTo>
                <a:pt x="149057" y="0"/>
              </a:lnTo>
              <a:lnTo>
                <a:pt x="29811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>
        <a:off x="581124" y="2148642"/>
        <a:ext cx="45136" cy="45136"/>
      </dsp:txXfrm>
    </dsp:sp>
    <dsp:sp modelId="{11AFB7AA-C054-45B5-8D1C-EB523D60A524}">
      <dsp:nvSpPr>
        <dsp:cNvPr id="0" name=""/>
        <dsp:cNvSpPr/>
      </dsp:nvSpPr>
      <dsp:spPr>
        <a:xfrm>
          <a:off x="454635" y="1177117"/>
          <a:ext cx="298114" cy="1420133"/>
        </a:xfrm>
        <a:custGeom>
          <a:avLst/>
          <a:gdLst/>
          <a:ahLst/>
          <a:cxnLst/>
          <a:rect l="0" t="0" r="0" b="0"/>
          <a:pathLst>
            <a:path>
              <a:moveTo>
                <a:pt x="0" y="1420133"/>
              </a:moveTo>
              <a:lnTo>
                <a:pt x="149057" y="1420133"/>
              </a:lnTo>
              <a:lnTo>
                <a:pt x="149057" y="0"/>
              </a:lnTo>
              <a:lnTo>
                <a:pt x="29811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/>
        </a:p>
      </dsp:txBody>
      <dsp:txXfrm>
        <a:off x="567415" y="1850906"/>
        <a:ext cx="72554" cy="72554"/>
      </dsp:txXfrm>
    </dsp:sp>
    <dsp:sp modelId="{9E98B8E3-5A2A-4652-9D04-7441A29F2BD4}">
      <dsp:nvSpPr>
        <dsp:cNvPr id="0" name=""/>
        <dsp:cNvSpPr/>
      </dsp:nvSpPr>
      <dsp:spPr>
        <a:xfrm rot="16200000">
          <a:off x="-1850107" y="2370029"/>
          <a:ext cx="4155042" cy="4544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Southeast Asia (11)</a:t>
          </a:r>
        </a:p>
      </dsp:txBody>
      <dsp:txXfrm>
        <a:off x="-1850107" y="2370029"/>
        <a:ext cx="4155042" cy="454442"/>
      </dsp:txXfrm>
    </dsp:sp>
    <dsp:sp modelId="{D1E19F17-7CD3-4686-8EB9-ABB95DDE186B}">
      <dsp:nvSpPr>
        <dsp:cNvPr id="0" name=""/>
        <dsp:cNvSpPr/>
      </dsp:nvSpPr>
      <dsp:spPr>
        <a:xfrm>
          <a:off x="752749" y="949895"/>
          <a:ext cx="1490572" cy="4544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/>
            <a:t>Malaysia (2)</a:t>
          </a:r>
        </a:p>
      </dsp:txBody>
      <dsp:txXfrm>
        <a:off x="752749" y="949895"/>
        <a:ext cx="1490572" cy="454442"/>
      </dsp:txXfrm>
    </dsp:sp>
    <dsp:sp modelId="{54F4B581-F31A-43EC-9728-273F56AD1171}">
      <dsp:nvSpPr>
        <dsp:cNvPr id="0" name=""/>
        <dsp:cNvSpPr/>
      </dsp:nvSpPr>
      <dsp:spPr>
        <a:xfrm>
          <a:off x="752749" y="1517949"/>
          <a:ext cx="1490572" cy="4544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/>
            <a:t>Cambodia (1)</a:t>
          </a:r>
        </a:p>
      </dsp:txBody>
      <dsp:txXfrm>
        <a:off x="752749" y="1517949"/>
        <a:ext cx="1490572" cy="454442"/>
      </dsp:txXfrm>
    </dsp:sp>
    <dsp:sp modelId="{A72C2043-4D59-42D7-810B-43F7F50C422B}">
      <dsp:nvSpPr>
        <dsp:cNvPr id="0" name=""/>
        <dsp:cNvSpPr/>
      </dsp:nvSpPr>
      <dsp:spPr>
        <a:xfrm>
          <a:off x="752749" y="2086002"/>
          <a:ext cx="1490572" cy="4544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/>
            <a:t>Laos (1)</a:t>
          </a:r>
        </a:p>
      </dsp:txBody>
      <dsp:txXfrm>
        <a:off x="752749" y="2086002"/>
        <a:ext cx="1490572" cy="454442"/>
      </dsp:txXfrm>
    </dsp:sp>
    <dsp:sp modelId="{A5898BB5-ACE9-47FD-976C-60FDC54BD5AA}">
      <dsp:nvSpPr>
        <dsp:cNvPr id="0" name=""/>
        <dsp:cNvSpPr/>
      </dsp:nvSpPr>
      <dsp:spPr>
        <a:xfrm>
          <a:off x="752749" y="2654056"/>
          <a:ext cx="1490572" cy="4544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/>
            <a:t>Indonesia (3)</a:t>
          </a:r>
        </a:p>
      </dsp:txBody>
      <dsp:txXfrm>
        <a:off x="752749" y="2654056"/>
        <a:ext cx="1490572" cy="454442"/>
      </dsp:txXfrm>
    </dsp:sp>
    <dsp:sp modelId="{E73A1FBD-825E-46CF-8A5F-FBA32D8FD5C8}">
      <dsp:nvSpPr>
        <dsp:cNvPr id="0" name=""/>
        <dsp:cNvSpPr/>
      </dsp:nvSpPr>
      <dsp:spPr>
        <a:xfrm>
          <a:off x="752749" y="3222109"/>
          <a:ext cx="1490572" cy="4544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/>
            <a:t> Philippines (2)</a:t>
          </a:r>
        </a:p>
      </dsp:txBody>
      <dsp:txXfrm>
        <a:off x="752749" y="3222109"/>
        <a:ext cx="1490572" cy="454442"/>
      </dsp:txXfrm>
    </dsp:sp>
    <dsp:sp modelId="{182BCF14-75B7-457F-B217-4D79B17325B7}">
      <dsp:nvSpPr>
        <dsp:cNvPr id="0" name=""/>
        <dsp:cNvSpPr/>
      </dsp:nvSpPr>
      <dsp:spPr>
        <a:xfrm>
          <a:off x="752749" y="3790163"/>
          <a:ext cx="1490572" cy="4544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/>
            <a:t>Vietnam (2)</a:t>
          </a:r>
        </a:p>
      </dsp:txBody>
      <dsp:txXfrm>
        <a:off x="752749" y="3790163"/>
        <a:ext cx="1490572" cy="4544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69E9B-AA47-41DC-B589-52FC96066A08}">
      <dsp:nvSpPr>
        <dsp:cNvPr id="0" name=""/>
        <dsp:cNvSpPr/>
      </dsp:nvSpPr>
      <dsp:spPr>
        <a:xfrm>
          <a:off x="403772" y="2497024"/>
          <a:ext cx="264727" cy="1261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363" y="0"/>
              </a:lnTo>
              <a:lnTo>
                <a:pt x="132363" y="1261085"/>
              </a:lnTo>
              <a:lnTo>
                <a:pt x="264727" y="12610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03921" y="3095353"/>
        <a:ext cx="64428" cy="64428"/>
      </dsp:txXfrm>
    </dsp:sp>
    <dsp:sp modelId="{9293F7D3-B00A-406F-8C42-55AF2F0EDCFD}">
      <dsp:nvSpPr>
        <dsp:cNvPr id="0" name=""/>
        <dsp:cNvSpPr/>
      </dsp:nvSpPr>
      <dsp:spPr>
        <a:xfrm>
          <a:off x="403772" y="2497024"/>
          <a:ext cx="264727" cy="756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363" y="0"/>
              </a:lnTo>
              <a:lnTo>
                <a:pt x="132363" y="756651"/>
              </a:lnTo>
              <a:lnTo>
                <a:pt x="264727" y="75665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16095" y="2855309"/>
        <a:ext cx="40081" cy="40081"/>
      </dsp:txXfrm>
    </dsp:sp>
    <dsp:sp modelId="{516B3285-7E02-4BE0-9E0B-0D887A1D6845}">
      <dsp:nvSpPr>
        <dsp:cNvPr id="0" name=""/>
        <dsp:cNvSpPr/>
      </dsp:nvSpPr>
      <dsp:spPr>
        <a:xfrm>
          <a:off x="403772" y="2497024"/>
          <a:ext cx="264727" cy="252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363" y="0"/>
              </a:lnTo>
              <a:lnTo>
                <a:pt x="132363" y="252217"/>
              </a:lnTo>
              <a:lnTo>
                <a:pt x="264727" y="2522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26994" y="2613992"/>
        <a:ext cx="18282" cy="18282"/>
      </dsp:txXfrm>
    </dsp:sp>
    <dsp:sp modelId="{730157DA-7B87-4772-A9E2-2F5972031AF8}">
      <dsp:nvSpPr>
        <dsp:cNvPr id="0" name=""/>
        <dsp:cNvSpPr/>
      </dsp:nvSpPr>
      <dsp:spPr>
        <a:xfrm>
          <a:off x="403772" y="2244807"/>
          <a:ext cx="264727" cy="252217"/>
        </a:xfrm>
        <a:custGeom>
          <a:avLst/>
          <a:gdLst/>
          <a:ahLst/>
          <a:cxnLst/>
          <a:rect l="0" t="0" r="0" b="0"/>
          <a:pathLst>
            <a:path>
              <a:moveTo>
                <a:pt x="0" y="252217"/>
              </a:moveTo>
              <a:lnTo>
                <a:pt x="132363" y="252217"/>
              </a:lnTo>
              <a:lnTo>
                <a:pt x="132363" y="0"/>
              </a:lnTo>
              <a:lnTo>
                <a:pt x="264727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26994" y="2361774"/>
        <a:ext cx="18282" cy="18282"/>
      </dsp:txXfrm>
    </dsp:sp>
    <dsp:sp modelId="{1BFD05EF-D1CA-43C1-80E6-9856BB62C26B}">
      <dsp:nvSpPr>
        <dsp:cNvPr id="0" name=""/>
        <dsp:cNvSpPr/>
      </dsp:nvSpPr>
      <dsp:spPr>
        <a:xfrm>
          <a:off x="403772" y="1740373"/>
          <a:ext cx="264727" cy="756651"/>
        </a:xfrm>
        <a:custGeom>
          <a:avLst/>
          <a:gdLst/>
          <a:ahLst/>
          <a:cxnLst/>
          <a:rect l="0" t="0" r="0" b="0"/>
          <a:pathLst>
            <a:path>
              <a:moveTo>
                <a:pt x="0" y="756651"/>
              </a:moveTo>
              <a:lnTo>
                <a:pt x="132363" y="756651"/>
              </a:lnTo>
              <a:lnTo>
                <a:pt x="132363" y="0"/>
              </a:lnTo>
              <a:lnTo>
                <a:pt x="264727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16095" y="2098658"/>
        <a:ext cx="40081" cy="40081"/>
      </dsp:txXfrm>
    </dsp:sp>
    <dsp:sp modelId="{A63B3EE2-01B3-41B7-99DF-37CBB739CD0E}">
      <dsp:nvSpPr>
        <dsp:cNvPr id="0" name=""/>
        <dsp:cNvSpPr/>
      </dsp:nvSpPr>
      <dsp:spPr>
        <a:xfrm>
          <a:off x="403772" y="1235938"/>
          <a:ext cx="264727" cy="1261085"/>
        </a:xfrm>
        <a:custGeom>
          <a:avLst/>
          <a:gdLst/>
          <a:ahLst/>
          <a:cxnLst/>
          <a:rect l="0" t="0" r="0" b="0"/>
          <a:pathLst>
            <a:path>
              <a:moveTo>
                <a:pt x="0" y="1261085"/>
              </a:moveTo>
              <a:lnTo>
                <a:pt x="132363" y="1261085"/>
              </a:lnTo>
              <a:lnTo>
                <a:pt x="132363" y="0"/>
              </a:lnTo>
              <a:lnTo>
                <a:pt x="264727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03921" y="1834267"/>
        <a:ext cx="64428" cy="64428"/>
      </dsp:txXfrm>
    </dsp:sp>
    <dsp:sp modelId="{163AF554-2021-4E05-AC8F-D6362C3DB4DC}">
      <dsp:nvSpPr>
        <dsp:cNvPr id="0" name=""/>
        <dsp:cNvSpPr/>
      </dsp:nvSpPr>
      <dsp:spPr>
        <a:xfrm rot="16200000">
          <a:off x="-859968" y="2295250"/>
          <a:ext cx="2123933" cy="40354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Africa (9)</a:t>
          </a:r>
        </a:p>
      </dsp:txBody>
      <dsp:txXfrm>
        <a:off x="-859968" y="2295250"/>
        <a:ext cx="2123933" cy="403547"/>
      </dsp:txXfrm>
    </dsp:sp>
    <dsp:sp modelId="{499C763F-EE37-4627-9D93-51AB5C4BF46E}">
      <dsp:nvSpPr>
        <dsp:cNvPr id="0" name=""/>
        <dsp:cNvSpPr/>
      </dsp:nvSpPr>
      <dsp:spPr>
        <a:xfrm>
          <a:off x="668499" y="1034165"/>
          <a:ext cx="1323635" cy="40354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Uganda (2)</a:t>
          </a:r>
        </a:p>
      </dsp:txBody>
      <dsp:txXfrm>
        <a:off x="668499" y="1034165"/>
        <a:ext cx="1323635" cy="403547"/>
      </dsp:txXfrm>
    </dsp:sp>
    <dsp:sp modelId="{4734ABEF-D51B-4E22-ABCF-D9CC87C5513A}">
      <dsp:nvSpPr>
        <dsp:cNvPr id="0" name=""/>
        <dsp:cNvSpPr/>
      </dsp:nvSpPr>
      <dsp:spPr>
        <a:xfrm>
          <a:off x="668499" y="1538599"/>
          <a:ext cx="1323635" cy="40354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Mozambique (3)</a:t>
          </a:r>
        </a:p>
      </dsp:txBody>
      <dsp:txXfrm>
        <a:off x="668499" y="1538599"/>
        <a:ext cx="1323635" cy="403547"/>
      </dsp:txXfrm>
    </dsp:sp>
    <dsp:sp modelId="{FCED2A79-77E2-4F53-BEBE-E68CCD9928BD}">
      <dsp:nvSpPr>
        <dsp:cNvPr id="0" name=""/>
        <dsp:cNvSpPr/>
      </dsp:nvSpPr>
      <dsp:spPr>
        <a:xfrm>
          <a:off x="668499" y="2043033"/>
          <a:ext cx="1323635" cy="40354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Botswana (1)</a:t>
          </a:r>
        </a:p>
      </dsp:txBody>
      <dsp:txXfrm>
        <a:off x="668499" y="2043033"/>
        <a:ext cx="1323635" cy="403547"/>
      </dsp:txXfrm>
    </dsp:sp>
    <dsp:sp modelId="{CDEEF2C0-B037-4C91-8DC6-1D517F458C29}">
      <dsp:nvSpPr>
        <dsp:cNvPr id="0" name=""/>
        <dsp:cNvSpPr/>
      </dsp:nvSpPr>
      <dsp:spPr>
        <a:xfrm>
          <a:off x="668499" y="2547467"/>
          <a:ext cx="1323635" cy="40354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Swaziland (1)</a:t>
          </a:r>
        </a:p>
      </dsp:txBody>
      <dsp:txXfrm>
        <a:off x="668499" y="2547467"/>
        <a:ext cx="1323635" cy="403547"/>
      </dsp:txXfrm>
    </dsp:sp>
    <dsp:sp modelId="{23D78B40-79E6-41C9-B1B0-CAF0F440D56C}">
      <dsp:nvSpPr>
        <dsp:cNvPr id="0" name=""/>
        <dsp:cNvSpPr/>
      </dsp:nvSpPr>
      <dsp:spPr>
        <a:xfrm>
          <a:off x="668499" y="3051902"/>
          <a:ext cx="1323635" cy="40354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Tanzania (1)</a:t>
          </a:r>
        </a:p>
      </dsp:txBody>
      <dsp:txXfrm>
        <a:off x="668499" y="3051902"/>
        <a:ext cx="1323635" cy="403547"/>
      </dsp:txXfrm>
    </dsp:sp>
    <dsp:sp modelId="{F0A72032-0EE4-428A-AC71-F36E9E40DAF9}">
      <dsp:nvSpPr>
        <dsp:cNvPr id="0" name=""/>
        <dsp:cNvSpPr/>
      </dsp:nvSpPr>
      <dsp:spPr>
        <a:xfrm>
          <a:off x="668499" y="3556336"/>
          <a:ext cx="1323635" cy="40354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Malawi (1)</a:t>
          </a:r>
        </a:p>
      </dsp:txBody>
      <dsp:txXfrm>
        <a:off x="668499" y="3556336"/>
        <a:ext cx="1323635" cy="4035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A6BCA-EE44-43A6-A90E-3673C963F69F}">
      <dsp:nvSpPr>
        <dsp:cNvPr id="0" name=""/>
        <dsp:cNvSpPr/>
      </dsp:nvSpPr>
      <dsp:spPr>
        <a:xfrm>
          <a:off x="606329" y="2709333"/>
          <a:ext cx="397051" cy="151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525" y="0"/>
              </a:lnTo>
              <a:lnTo>
                <a:pt x="198525" y="1513152"/>
              </a:lnTo>
              <a:lnTo>
                <a:pt x="397051" y="151315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765745" y="3426800"/>
        <a:ext cx="78218" cy="78218"/>
      </dsp:txXfrm>
    </dsp:sp>
    <dsp:sp modelId="{657D9652-EBF5-408B-9CF8-0A598440184A}">
      <dsp:nvSpPr>
        <dsp:cNvPr id="0" name=""/>
        <dsp:cNvSpPr/>
      </dsp:nvSpPr>
      <dsp:spPr>
        <a:xfrm>
          <a:off x="606329" y="2709333"/>
          <a:ext cx="397051" cy="75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525" y="0"/>
              </a:lnTo>
              <a:lnTo>
                <a:pt x="198525" y="756576"/>
              </a:lnTo>
              <a:lnTo>
                <a:pt x="397051" y="7565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783494" y="3066260"/>
        <a:ext cx="42721" cy="42721"/>
      </dsp:txXfrm>
    </dsp:sp>
    <dsp:sp modelId="{DB66E73C-080E-4E46-A761-5B1DDDE509B5}">
      <dsp:nvSpPr>
        <dsp:cNvPr id="0" name=""/>
        <dsp:cNvSpPr/>
      </dsp:nvSpPr>
      <dsp:spPr>
        <a:xfrm>
          <a:off x="606329" y="2663613"/>
          <a:ext cx="3970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051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794928" y="2699407"/>
        <a:ext cx="19852" cy="19852"/>
      </dsp:txXfrm>
    </dsp:sp>
    <dsp:sp modelId="{0BCFAA8B-08F3-41C5-A3F1-9D266AB79897}">
      <dsp:nvSpPr>
        <dsp:cNvPr id="0" name=""/>
        <dsp:cNvSpPr/>
      </dsp:nvSpPr>
      <dsp:spPr>
        <a:xfrm>
          <a:off x="606329" y="1952757"/>
          <a:ext cx="397051" cy="756576"/>
        </a:xfrm>
        <a:custGeom>
          <a:avLst/>
          <a:gdLst/>
          <a:ahLst/>
          <a:cxnLst/>
          <a:rect l="0" t="0" r="0" b="0"/>
          <a:pathLst>
            <a:path>
              <a:moveTo>
                <a:pt x="0" y="756576"/>
              </a:moveTo>
              <a:lnTo>
                <a:pt x="198525" y="756576"/>
              </a:lnTo>
              <a:lnTo>
                <a:pt x="198525" y="0"/>
              </a:lnTo>
              <a:lnTo>
                <a:pt x="397051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783494" y="2309684"/>
        <a:ext cx="42721" cy="42721"/>
      </dsp:txXfrm>
    </dsp:sp>
    <dsp:sp modelId="{DCE5FD52-0537-4F12-AE67-72AF7B383483}">
      <dsp:nvSpPr>
        <dsp:cNvPr id="0" name=""/>
        <dsp:cNvSpPr/>
      </dsp:nvSpPr>
      <dsp:spPr>
        <a:xfrm>
          <a:off x="606329" y="1196181"/>
          <a:ext cx="397051" cy="1513152"/>
        </a:xfrm>
        <a:custGeom>
          <a:avLst/>
          <a:gdLst/>
          <a:ahLst/>
          <a:cxnLst/>
          <a:rect l="0" t="0" r="0" b="0"/>
          <a:pathLst>
            <a:path>
              <a:moveTo>
                <a:pt x="0" y="1513152"/>
              </a:moveTo>
              <a:lnTo>
                <a:pt x="198525" y="1513152"/>
              </a:lnTo>
              <a:lnTo>
                <a:pt x="198525" y="0"/>
              </a:lnTo>
              <a:lnTo>
                <a:pt x="397051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765745" y="1913647"/>
        <a:ext cx="78218" cy="78218"/>
      </dsp:txXfrm>
    </dsp:sp>
    <dsp:sp modelId="{56721F95-261A-4D87-9B42-24D143F91BAF}">
      <dsp:nvSpPr>
        <dsp:cNvPr id="0" name=""/>
        <dsp:cNvSpPr/>
      </dsp:nvSpPr>
      <dsp:spPr>
        <a:xfrm rot="16200000">
          <a:off x="-1289092" y="2406703"/>
          <a:ext cx="3185583" cy="6052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USA (5)</a:t>
          </a:r>
        </a:p>
      </dsp:txBody>
      <dsp:txXfrm>
        <a:off x="-1289092" y="2406703"/>
        <a:ext cx="3185583" cy="605260"/>
      </dsp:txXfrm>
    </dsp:sp>
    <dsp:sp modelId="{D6FBBFEB-7BF0-42DA-80DF-6C37BF848D9D}">
      <dsp:nvSpPr>
        <dsp:cNvPr id="0" name=""/>
        <dsp:cNvSpPr/>
      </dsp:nvSpPr>
      <dsp:spPr>
        <a:xfrm>
          <a:off x="1003380" y="893550"/>
          <a:ext cx="1985255" cy="6052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Florida (1)</a:t>
          </a:r>
        </a:p>
      </dsp:txBody>
      <dsp:txXfrm>
        <a:off x="1003380" y="893550"/>
        <a:ext cx="1985255" cy="605260"/>
      </dsp:txXfrm>
    </dsp:sp>
    <dsp:sp modelId="{5474BAFE-6067-4743-AAC5-FB60B30D44B9}">
      <dsp:nvSpPr>
        <dsp:cNvPr id="0" name=""/>
        <dsp:cNvSpPr/>
      </dsp:nvSpPr>
      <dsp:spPr>
        <a:xfrm>
          <a:off x="1003380" y="1650126"/>
          <a:ext cx="1985255" cy="6052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Iowa (1)</a:t>
          </a:r>
        </a:p>
      </dsp:txBody>
      <dsp:txXfrm>
        <a:off x="1003380" y="1650126"/>
        <a:ext cx="1985255" cy="605260"/>
      </dsp:txXfrm>
    </dsp:sp>
    <dsp:sp modelId="{788DFEAB-9AD1-4482-B386-448F386518A8}">
      <dsp:nvSpPr>
        <dsp:cNvPr id="0" name=""/>
        <dsp:cNvSpPr/>
      </dsp:nvSpPr>
      <dsp:spPr>
        <a:xfrm>
          <a:off x="1003380" y="2406703"/>
          <a:ext cx="1985255" cy="6052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Maryland (1)</a:t>
          </a:r>
        </a:p>
      </dsp:txBody>
      <dsp:txXfrm>
        <a:off x="1003380" y="2406703"/>
        <a:ext cx="1985255" cy="605260"/>
      </dsp:txXfrm>
    </dsp:sp>
    <dsp:sp modelId="{00A7590B-6FEE-4BF1-8305-59D207F4DA1E}">
      <dsp:nvSpPr>
        <dsp:cNvPr id="0" name=""/>
        <dsp:cNvSpPr/>
      </dsp:nvSpPr>
      <dsp:spPr>
        <a:xfrm>
          <a:off x="1003380" y="3163279"/>
          <a:ext cx="1985255" cy="6052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Minnesota (1)</a:t>
          </a:r>
        </a:p>
      </dsp:txBody>
      <dsp:txXfrm>
        <a:off x="1003380" y="3163279"/>
        <a:ext cx="1985255" cy="605260"/>
      </dsp:txXfrm>
    </dsp:sp>
    <dsp:sp modelId="{7459681C-F90D-45BF-9133-4F6697AAE8B2}">
      <dsp:nvSpPr>
        <dsp:cNvPr id="0" name=""/>
        <dsp:cNvSpPr/>
      </dsp:nvSpPr>
      <dsp:spPr>
        <a:xfrm>
          <a:off x="1003380" y="3919855"/>
          <a:ext cx="1985255" cy="6052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California (1)</a:t>
          </a:r>
        </a:p>
      </dsp:txBody>
      <dsp:txXfrm>
        <a:off x="1003380" y="3919855"/>
        <a:ext cx="1985255" cy="6052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800A2-7240-4C8D-9003-74304EC736F1}">
      <dsp:nvSpPr>
        <dsp:cNvPr id="0" name=""/>
        <dsp:cNvSpPr/>
      </dsp:nvSpPr>
      <dsp:spPr>
        <a:xfrm>
          <a:off x="448309" y="2663613"/>
          <a:ext cx="2935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501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87723" y="2701995"/>
        <a:ext cx="14675" cy="14675"/>
      </dsp:txXfrm>
    </dsp:sp>
    <dsp:sp modelId="{156B0D49-315A-44D4-BB78-85B53C646DCB}">
      <dsp:nvSpPr>
        <dsp:cNvPr id="0" name=""/>
        <dsp:cNvSpPr/>
      </dsp:nvSpPr>
      <dsp:spPr>
        <a:xfrm rot="16200000">
          <a:off x="-952791" y="2485628"/>
          <a:ext cx="2354791" cy="4474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Australia (2)</a:t>
          </a:r>
        </a:p>
      </dsp:txBody>
      <dsp:txXfrm>
        <a:off x="-952791" y="2485628"/>
        <a:ext cx="2354791" cy="447410"/>
      </dsp:txXfrm>
    </dsp:sp>
    <dsp:sp modelId="{FF20B3C4-8662-4583-B055-3E132DE45F30}">
      <dsp:nvSpPr>
        <dsp:cNvPr id="0" name=""/>
        <dsp:cNvSpPr/>
      </dsp:nvSpPr>
      <dsp:spPr>
        <a:xfrm>
          <a:off x="741811" y="2485628"/>
          <a:ext cx="1467506" cy="4474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/>
            <a:t>New South Wales </a:t>
          </a:r>
          <a:r>
            <a:rPr lang="en-ZA" sz="1400" kern="1200" dirty="0"/>
            <a:t>(2)</a:t>
          </a:r>
        </a:p>
      </dsp:txBody>
      <dsp:txXfrm>
        <a:off x="741811" y="2485628"/>
        <a:ext cx="1467506" cy="4474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A777E-BB8B-491F-851B-D397FE92BAC2}">
      <dsp:nvSpPr>
        <dsp:cNvPr id="0" name=""/>
        <dsp:cNvSpPr/>
      </dsp:nvSpPr>
      <dsp:spPr>
        <a:xfrm>
          <a:off x="606267" y="2881858"/>
          <a:ext cx="397078" cy="1513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539" y="0"/>
              </a:lnTo>
              <a:lnTo>
                <a:pt x="198539" y="1513257"/>
              </a:lnTo>
              <a:lnTo>
                <a:pt x="397078" y="151325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765694" y="3599374"/>
        <a:ext cx="78224" cy="78224"/>
      </dsp:txXfrm>
    </dsp:sp>
    <dsp:sp modelId="{76160DCD-29BD-4277-A41F-996297173BA4}">
      <dsp:nvSpPr>
        <dsp:cNvPr id="0" name=""/>
        <dsp:cNvSpPr/>
      </dsp:nvSpPr>
      <dsp:spPr>
        <a:xfrm>
          <a:off x="606267" y="2881858"/>
          <a:ext cx="397078" cy="756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539" y="0"/>
              </a:lnTo>
              <a:lnTo>
                <a:pt x="198539" y="756628"/>
              </a:lnTo>
              <a:lnTo>
                <a:pt x="397078" y="75662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783444" y="3238810"/>
        <a:ext cx="42724" cy="42724"/>
      </dsp:txXfrm>
    </dsp:sp>
    <dsp:sp modelId="{418ED04A-BE8C-45A7-92E0-480D68556869}">
      <dsp:nvSpPr>
        <dsp:cNvPr id="0" name=""/>
        <dsp:cNvSpPr/>
      </dsp:nvSpPr>
      <dsp:spPr>
        <a:xfrm>
          <a:off x="606267" y="2836138"/>
          <a:ext cx="3970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078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794879" y="2871931"/>
        <a:ext cx="19853" cy="19853"/>
      </dsp:txXfrm>
    </dsp:sp>
    <dsp:sp modelId="{0725751C-CE52-4D88-8853-14D171562442}">
      <dsp:nvSpPr>
        <dsp:cNvPr id="0" name=""/>
        <dsp:cNvSpPr/>
      </dsp:nvSpPr>
      <dsp:spPr>
        <a:xfrm>
          <a:off x="606267" y="2125229"/>
          <a:ext cx="397078" cy="756628"/>
        </a:xfrm>
        <a:custGeom>
          <a:avLst/>
          <a:gdLst/>
          <a:ahLst/>
          <a:cxnLst/>
          <a:rect l="0" t="0" r="0" b="0"/>
          <a:pathLst>
            <a:path>
              <a:moveTo>
                <a:pt x="0" y="756628"/>
              </a:moveTo>
              <a:lnTo>
                <a:pt x="198539" y="756628"/>
              </a:lnTo>
              <a:lnTo>
                <a:pt x="198539" y="0"/>
              </a:lnTo>
              <a:lnTo>
                <a:pt x="397078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783444" y="2482181"/>
        <a:ext cx="42724" cy="42724"/>
      </dsp:txXfrm>
    </dsp:sp>
    <dsp:sp modelId="{C02B1B7B-EDEB-41C3-9BAA-EED840D26E1F}">
      <dsp:nvSpPr>
        <dsp:cNvPr id="0" name=""/>
        <dsp:cNvSpPr/>
      </dsp:nvSpPr>
      <dsp:spPr>
        <a:xfrm>
          <a:off x="606267" y="1368601"/>
          <a:ext cx="397078" cy="1513257"/>
        </a:xfrm>
        <a:custGeom>
          <a:avLst/>
          <a:gdLst/>
          <a:ahLst/>
          <a:cxnLst/>
          <a:rect l="0" t="0" r="0" b="0"/>
          <a:pathLst>
            <a:path>
              <a:moveTo>
                <a:pt x="0" y="1513257"/>
              </a:moveTo>
              <a:lnTo>
                <a:pt x="198539" y="1513257"/>
              </a:lnTo>
              <a:lnTo>
                <a:pt x="198539" y="0"/>
              </a:lnTo>
              <a:lnTo>
                <a:pt x="397078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765694" y="2086117"/>
        <a:ext cx="78224" cy="78224"/>
      </dsp:txXfrm>
    </dsp:sp>
    <dsp:sp modelId="{06E69356-3B5A-4473-9511-254E3D425F01}">
      <dsp:nvSpPr>
        <dsp:cNvPr id="0" name=""/>
        <dsp:cNvSpPr/>
      </dsp:nvSpPr>
      <dsp:spPr>
        <a:xfrm rot="16200000">
          <a:off x="-1289286" y="2579207"/>
          <a:ext cx="3185804" cy="60530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South Africa (29)</a:t>
          </a:r>
        </a:p>
      </dsp:txBody>
      <dsp:txXfrm>
        <a:off x="-1289286" y="2579207"/>
        <a:ext cx="3185804" cy="605302"/>
      </dsp:txXfrm>
    </dsp:sp>
    <dsp:sp modelId="{BFC8593A-0941-4CB4-9785-A29F721E5947}">
      <dsp:nvSpPr>
        <dsp:cNvPr id="0" name=""/>
        <dsp:cNvSpPr/>
      </dsp:nvSpPr>
      <dsp:spPr>
        <a:xfrm>
          <a:off x="1003346" y="1065949"/>
          <a:ext cx="1985393" cy="60530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Gauteng (11)</a:t>
          </a:r>
        </a:p>
      </dsp:txBody>
      <dsp:txXfrm>
        <a:off x="1003346" y="1065949"/>
        <a:ext cx="1985393" cy="605302"/>
      </dsp:txXfrm>
    </dsp:sp>
    <dsp:sp modelId="{1A3699BD-F31A-4C68-B961-A7C7C082DAE2}">
      <dsp:nvSpPr>
        <dsp:cNvPr id="0" name=""/>
        <dsp:cNvSpPr/>
      </dsp:nvSpPr>
      <dsp:spPr>
        <a:xfrm>
          <a:off x="1003346" y="1822578"/>
          <a:ext cx="1985393" cy="60530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Kwazulu-Natal (1)</a:t>
          </a:r>
        </a:p>
      </dsp:txBody>
      <dsp:txXfrm>
        <a:off x="1003346" y="1822578"/>
        <a:ext cx="1985393" cy="605302"/>
      </dsp:txXfrm>
    </dsp:sp>
    <dsp:sp modelId="{F9DA1171-26C1-4DA6-AEC1-0DF34CBC4DD5}">
      <dsp:nvSpPr>
        <dsp:cNvPr id="0" name=""/>
        <dsp:cNvSpPr/>
      </dsp:nvSpPr>
      <dsp:spPr>
        <a:xfrm>
          <a:off x="1003346" y="2579207"/>
          <a:ext cx="1985393" cy="60530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Limpopo (9)</a:t>
          </a:r>
        </a:p>
      </dsp:txBody>
      <dsp:txXfrm>
        <a:off x="1003346" y="2579207"/>
        <a:ext cx="1985393" cy="605302"/>
      </dsp:txXfrm>
    </dsp:sp>
    <dsp:sp modelId="{72C2E531-C809-45B8-B486-F2528418FE69}">
      <dsp:nvSpPr>
        <dsp:cNvPr id="0" name=""/>
        <dsp:cNvSpPr/>
      </dsp:nvSpPr>
      <dsp:spPr>
        <a:xfrm>
          <a:off x="1003346" y="3335835"/>
          <a:ext cx="1985393" cy="60530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Mpumalanga (5)</a:t>
          </a:r>
        </a:p>
      </dsp:txBody>
      <dsp:txXfrm>
        <a:off x="1003346" y="3335835"/>
        <a:ext cx="1985393" cy="605302"/>
      </dsp:txXfrm>
    </dsp:sp>
    <dsp:sp modelId="{15EE48AA-DC76-414F-AD71-021B5F144035}">
      <dsp:nvSpPr>
        <dsp:cNvPr id="0" name=""/>
        <dsp:cNvSpPr/>
      </dsp:nvSpPr>
      <dsp:spPr>
        <a:xfrm>
          <a:off x="1003346" y="4092464"/>
          <a:ext cx="1985393" cy="60530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Eastern Cape (4)</a:t>
          </a:r>
        </a:p>
      </dsp:txBody>
      <dsp:txXfrm>
        <a:off x="1003346" y="4092464"/>
        <a:ext cx="1985393" cy="6053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BF3C5-2C6D-4F06-A2FE-CE5EE92254CE}">
      <dsp:nvSpPr>
        <dsp:cNvPr id="0" name=""/>
        <dsp:cNvSpPr/>
      </dsp:nvSpPr>
      <dsp:spPr>
        <a:xfrm>
          <a:off x="3170" y="500075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>
              <a:latin typeface="+mn-lt"/>
              <a:ea typeface="+mn-ea"/>
              <a:cs typeface="+mn-cs"/>
            </a:rPr>
            <a:t>1. Information Communication and Technology for Development </a:t>
          </a:r>
          <a:endParaRPr lang="en-ZA" sz="2000" kern="1200" dirty="0">
            <a:latin typeface="+mn-lt"/>
            <a:ea typeface="+mn-ea"/>
            <a:cs typeface="+mn-cs"/>
          </a:endParaRPr>
        </a:p>
      </dsp:txBody>
      <dsp:txXfrm>
        <a:off x="3170" y="500075"/>
        <a:ext cx="2514897" cy="1508938"/>
      </dsp:txXfrm>
    </dsp:sp>
    <dsp:sp modelId="{A649DE64-2F9B-4499-A5DB-363E29843CBA}">
      <dsp:nvSpPr>
        <dsp:cNvPr id="0" name=""/>
        <dsp:cNvSpPr/>
      </dsp:nvSpPr>
      <dsp:spPr>
        <a:xfrm>
          <a:off x="2769557" y="500075"/>
          <a:ext cx="2514897" cy="1508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>
              <a:latin typeface="+mn-lt"/>
              <a:ea typeface="+mn-ea"/>
              <a:cs typeface="+mn-cs"/>
            </a:rPr>
            <a:t>2. Youth Development and Empowerment</a:t>
          </a:r>
          <a:endParaRPr lang="en-ZA" sz="2000" kern="1200" dirty="0">
            <a:latin typeface="+mn-lt"/>
            <a:ea typeface="+mn-ea"/>
            <a:cs typeface="+mn-cs"/>
          </a:endParaRPr>
        </a:p>
      </dsp:txBody>
      <dsp:txXfrm>
        <a:off x="2769557" y="500075"/>
        <a:ext cx="2514897" cy="1508938"/>
      </dsp:txXfrm>
    </dsp:sp>
    <dsp:sp modelId="{EA960733-C7E9-47F9-9986-56F14C827E1D}">
      <dsp:nvSpPr>
        <dsp:cNvPr id="0" name=""/>
        <dsp:cNvSpPr/>
      </dsp:nvSpPr>
      <dsp:spPr>
        <a:xfrm>
          <a:off x="5535944" y="500075"/>
          <a:ext cx="2514897" cy="1508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>
              <a:latin typeface="+mn-lt"/>
              <a:ea typeface="+mn-ea"/>
              <a:cs typeface="+mn-cs"/>
            </a:rPr>
            <a:t>3. Environmental and Socio-Economic Sustainability </a:t>
          </a:r>
          <a:endParaRPr lang="en-ZA" sz="2000" kern="1200" dirty="0">
            <a:latin typeface="+mn-lt"/>
            <a:ea typeface="+mn-ea"/>
            <a:cs typeface="+mn-cs"/>
          </a:endParaRPr>
        </a:p>
      </dsp:txBody>
      <dsp:txXfrm>
        <a:off x="5535944" y="500075"/>
        <a:ext cx="2514897" cy="1508938"/>
      </dsp:txXfrm>
    </dsp:sp>
    <dsp:sp modelId="{DEF7D1CA-67AE-4253-9718-CDFC9B1F8886}">
      <dsp:nvSpPr>
        <dsp:cNvPr id="0" name=""/>
        <dsp:cNvSpPr/>
      </dsp:nvSpPr>
      <dsp:spPr>
        <a:xfrm>
          <a:off x="8302332" y="500075"/>
          <a:ext cx="2514897" cy="15089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>
              <a:latin typeface="+mn-lt"/>
              <a:ea typeface="+mn-ea"/>
              <a:cs typeface="+mn-cs"/>
            </a:rPr>
            <a:t>4. Post-harvest Management and Food Security </a:t>
          </a:r>
          <a:endParaRPr lang="en-ZA" sz="2000" kern="1200" dirty="0">
            <a:latin typeface="+mn-lt"/>
            <a:ea typeface="+mn-ea"/>
            <a:cs typeface="+mn-cs"/>
          </a:endParaRPr>
        </a:p>
      </dsp:txBody>
      <dsp:txXfrm>
        <a:off x="8302332" y="500075"/>
        <a:ext cx="2514897" cy="1508938"/>
      </dsp:txXfrm>
    </dsp:sp>
    <dsp:sp modelId="{84C23EAD-E7F2-482B-87BE-54E803A228C8}">
      <dsp:nvSpPr>
        <dsp:cNvPr id="0" name=""/>
        <dsp:cNvSpPr/>
      </dsp:nvSpPr>
      <dsp:spPr>
        <a:xfrm>
          <a:off x="1386363" y="2260503"/>
          <a:ext cx="2514897" cy="15089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>
              <a:latin typeface="+mn-lt"/>
              <a:ea typeface="+mn-ea"/>
              <a:cs typeface="+mn-cs"/>
            </a:rPr>
            <a:t>5. Biodiversity Conservation and Development </a:t>
          </a:r>
          <a:endParaRPr lang="en-ZA" sz="2000" kern="1200" dirty="0">
            <a:latin typeface="+mn-lt"/>
            <a:ea typeface="+mn-ea"/>
            <a:cs typeface="+mn-cs"/>
          </a:endParaRPr>
        </a:p>
      </dsp:txBody>
      <dsp:txXfrm>
        <a:off x="1386363" y="2260503"/>
        <a:ext cx="2514897" cy="1508938"/>
      </dsp:txXfrm>
    </dsp:sp>
    <dsp:sp modelId="{5E2037C5-BF44-425A-97F2-E52A640BEA4E}">
      <dsp:nvSpPr>
        <dsp:cNvPr id="0" name=""/>
        <dsp:cNvSpPr/>
      </dsp:nvSpPr>
      <dsp:spPr>
        <a:xfrm>
          <a:off x="4152751" y="2260503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>
              <a:latin typeface="+mn-lt"/>
              <a:ea typeface="+mn-ea"/>
              <a:cs typeface="+mn-cs"/>
            </a:rPr>
            <a:t>6. Early Childhood Development, Education and Training </a:t>
          </a:r>
          <a:endParaRPr lang="en-ZA" sz="2000" kern="1200" dirty="0">
            <a:latin typeface="+mn-lt"/>
            <a:ea typeface="+mn-ea"/>
            <a:cs typeface="+mn-cs"/>
          </a:endParaRPr>
        </a:p>
      </dsp:txBody>
      <dsp:txXfrm>
        <a:off x="4152751" y="2260503"/>
        <a:ext cx="2514897" cy="1508938"/>
      </dsp:txXfrm>
    </dsp:sp>
    <dsp:sp modelId="{7198D824-BC49-4C7F-966D-FD175E09A3D1}">
      <dsp:nvSpPr>
        <dsp:cNvPr id="0" name=""/>
        <dsp:cNvSpPr/>
      </dsp:nvSpPr>
      <dsp:spPr>
        <a:xfrm>
          <a:off x="6919138" y="2260503"/>
          <a:ext cx="2514897" cy="1508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>
              <a:latin typeface="+mn-lt"/>
              <a:ea typeface="+mn-ea"/>
              <a:cs typeface="+mn-cs"/>
            </a:rPr>
            <a:t>7. Ethics and Governance </a:t>
          </a:r>
          <a:endParaRPr lang="en-ZA" sz="2000" kern="1200" dirty="0">
            <a:latin typeface="+mn-lt"/>
            <a:ea typeface="+mn-ea"/>
            <a:cs typeface="+mn-cs"/>
          </a:endParaRPr>
        </a:p>
      </dsp:txBody>
      <dsp:txXfrm>
        <a:off x="6919138" y="2260503"/>
        <a:ext cx="2514897" cy="15089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EC446-19A2-46A8-8AAB-445E64CC2FCA}">
      <dsp:nvSpPr>
        <dsp:cNvPr id="0" name=""/>
        <dsp:cNvSpPr/>
      </dsp:nvSpPr>
      <dsp:spPr>
        <a:xfrm>
          <a:off x="632694" y="473786"/>
          <a:ext cx="3775054" cy="3775054"/>
        </a:xfrm>
        <a:prstGeom prst="blockArc">
          <a:avLst>
            <a:gd name="adj1" fmla="val 13114286"/>
            <a:gd name="adj2" fmla="val 16200000"/>
            <a:gd name="adj3" fmla="val 3890"/>
          </a:avLst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CE060D-CA79-4B66-97CA-7DBFBCC07B32}">
      <dsp:nvSpPr>
        <dsp:cNvPr id="0" name=""/>
        <dsp:cNvSpPr/>
      </dsp:nvSpPr>
      <dsp:spPr>
        <a:xfrm>
          <a:off x="632694" y="473786"/>
          <a:ext cx="3775054" cy="3775054"/>
        </a:xfrm>
        <a:prstGeom prst="blockArc">
          <a:avLst>
            <a:gd name="adj1" fmla="val 10028571"/>
            <a:gd name="adj2" fmla="val 13114286"/>
            <a:gd name="adj3" fmla="val 3890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3FA8B-0F46-4991-9818-5AA8966334BB}">
      <dsp:nvSpPr>
        <dsp:cNvPr id="0" name=""/>
        <dsp:cNvSpPr/>
      </dsp:nvSpPr>
      <dsp:spPr>
        <a:xfrm>
          <a:off x="632694" y="473786"/>
          <a:ext cx="3775054" cy="3775054"/>
        </a:xfrm>
        <a:prstGeom prst="blockArc">
          <a:avLst>
            <a:gd name="adj1" fmla="val 6942857"/>
            <a:gd name="adj2" fmla="val 10028571"/>
            <a:gd name="adj3" fmla="val 3890"/>
          </a:avLst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49A971-0DB3-4A13-8126-F14BF92AA4BC}">
      <dsp:nvSpPr>
        <dsp:cNvPr id="0" name=""/>
        <dsp:cNvSpPr/>
      </dsp:nvSpPr>
      <dsp:spPr>
        <a:xfrm>
          <a:off x="632694" y="473786"/>
          <a:ext cx="3775054" cy="3775054"/>
        </a:xfrm>
        <a:prstGeom prst="blockArc">
          <a:avLst>
            <a:gd name="adj1" fmla="val 3857143"/>
            <a:gd name="adj2" fmla="val 6942857"/>
            <a:gd name="adj3" fmla="val 3890"/>
          </a:avLst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369428-4CC0-46DF-B2EC-ACD1021D76EB}">
      <dsp:nvSpPr>
        <dsp:cNvPr id="0" name=""/>
        <dsp:cNvSpPr/>
      </dsp:nvSpPr>
      <dsp:spPr>
        <a:xfrm>
          <a:off x="632694" y="473786"/>
          <a:ext cx="3775054" cy="3775054"/>
        </a:xfrm>
        <a:prstGeom prst="blockArc">
          <a:avLst>
            <a:gd name="adj1" fmla="val 771429"/>
            <a:gd name="adj2" fmla="val 3857143"/>
            <a:gd name="adj3" fmla="val 3890"/>
          </a:avLst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9D1DF5-A4AA-436C-BD2D-3724FD74C816}">
      <dsp:nvSpPr>
        <dsp:cNvPr id="0" name=""/>
        <dsp:cNvSpPr/>
      </dsp:nvSpPr>
      <dsp:spPr>
        <a:xfrm>
          <a:off x="632694" y="473786"/>
          <a:ext cx="3775054" cy="3775054"/>
        </a:xfrm>
        <a:prstGeom prst="blockArc">
          <a:avLst>
            <a:gd name="adj1" fmla="val 19285714"/>
            <a:gd name="adj2" fmla="val 771429"/>
            <a:gd name="adj3" fmla="val 3890"/>
          </a:avLst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3E6382-E56D-483C-AA1F-C1DFBC84364F}">
      <dsp:nvSpPr>
        <dsp:cNvPr id="0" name=""/>
        <dsp:cNvSpPr/>
      </dsp:nvSpPr>
      <dsp:spPr>
        <a:xfrm>
          <a:off x="632694" y="473786"/>
          <a:ext cx="3775054" cy="3775054"/>
        </a:xfrm>
        <a:prstGeom prst="blockArc">
          <a:avLst>
            <a:gd name="adj1" fmla="val 16200000"/>
            <a:gd name="adj2" fmla="val 19285714"/>
            <a:gd name="adj3" fmla="val 3890"/>
          </a:avLst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B918C3-8122-482F-98CB-5E8EEF0C2FE4}">
      <dsp:nvSpPr>
        <dsp:cNvPr id="0" name=""/>
        <dsp:cNvSpPr/>
      </dsp:nvSpPr>
      <dsp:spPr>
        <a:xfrm>
          <a:off x="1791719" y="1632812"/>
          <a:ext cx="1457003" cy="1457003"/>
        </a:xfrm>
        <a:prstGeom prst="ellipse">
          <a:avLst/>
        </a:prstGeom>
        <a:gradFill rotWithShape="0">
          <a:gsLst>
            <a:gs pos="0">
              <a:srgbClr val="C4220D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C4220D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ELEPHANT Project</a:t>
          </a:r>
        </a:p>
      </dsp:txBody>
      <dsp:txXfrm>
        <a:off x="2005092" y="1846185"/>
        <a:ext cx="1030257" cy="1030257"/>
      </dsp:txXfrm>
    </dsp:sp>
    <dsp:sp modelId="{BFEC0C8B-689F-44A7-8062-F14A0AF570C1}">
      <dsp:nvSpPr>
        <dsp:cNvPr id="0" name=""/>
        <dsp:cNvSpPr/>
      </dsp:nvSpPr>
      <dsp:spPr>
        <a:xfrm>
          <a:off x="2010270" y="552"/>
          <a:ext cx="1019902" cy="1019902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2019</a:t>
          </a:r>
        </a:p>
      </dsp:txBody>
      <dsp:txXfrm>
        <a:off x="2159631" y="149913"/>
        <a:ext cx="721180" cy="721180"/>
      </dsp:txXfrm>
    </dsp:sp>
    <dsp:sp modelId="{887F65F3-08A3-448C-A782-3642E6390B67}">
      <dsp:nvSpPr>
        <dsp:cNvPr id="0" name=""/>
        <dsp:cNvSpPr/>
      </dsp:nvSpPr>
      <dsp:spPr>
        <a:xfrm>
          <a:off x="3457292" y="697401"/>
          <a:ext cx="1019902" cy="1019902"/>
        </a:xfrm>
        <a:prstGeom prst="ellipse">
          <a:avLst/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5 Year Agreement</a:t>
          </a:r>
        </a:p>
      </dsp:txBody>
      <dsp:txXfrm>
        <a:off x="3606653" y="846762"/>
        <a:ext cx="721180" cy="721180"/>
      </dsp:txXfrm>
    </dsp:sp>
    <dsp:sp modelId="{C4EB94FF-C65D-4C04-859F-C10E2C2A7556}">
      <dsp:nvSpPr>
        <dsp:cNvPr id="0" name=""/>
        <dsp:cNvSpPr/>
      </dsp:nvSpPr>
      <dsp:spPr>
        <a:xfrm>
          <a:off x="3814677" y="2263207"/>
          <a:ext cx="1019902" cy="1019902"/>
        </a:xfrm>
        <a:prstGeom prst="ellipse">
          <a:avLst/>
        </a:prstGeom>
        <a:gradFill rotWithShape="0">
          <a:gsLst>
            <a:gs pos="0">
              <a:srgbClr val="92CE4A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92CE4A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University of Utrecht &amp; University of Bologna</a:t>
          </a:r>
        </a:p>
      </dsp:txBody>
      <dsp:txXfrm>
        <a:off x="3964038" y="2412568"/>
        <a:ext cx="721180" cy="721180"/>
      </dsp:txXfrm>
    </dsp:sp>
    <dsp:sp modelId="{2C160FE4-2523-4157-9644-5B42E025E1D0}">
      <dsp:nvSpPr>
        <dsp:cNvPr id="0" name=""/>
        <dsp:cNvSpPr/>
      </dsp:nvSpPr>
      <dsp:spPr>
        <a:xfrm>
          <a:off x="2813307" y="3518885"/>
          <a:ext cx="1019902" cy="1019902"/>
        </a:xfrm>
        <a:prstGeom prst="ellipse">
          <a:avLst/>
        </a:prstGeom>
        <a:gradFill rotWithShape="0">
          <a:gsLst>
            <a:gs pos="0">
              <a:srgbClr val="50CFB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50CFB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10 Workshops in Europe and South Africa</a:t>
          </a:r>
        </a:p>
      </dsp:txBody>
      <dsp:txXfrm>
        <a:off x="2962668" y="3668246"/>
        <a:ext cx="721180" cy="721180"/>
      </dsp:txXfrm>
    </dsp:sp>
    <dsp:sp modelId="{F10E3344-75D0-4E2D-8255-394592130E3D}">
      <dsp:nvSpPr>
        <dsp:cNvPr id="0" name=""/>
        <dsp:cNvSpPr/>
      </dsp:nvSpPr>
      <dsp:spPr>
        <a:xfrm>
          <a:off x="1207233" y="3518885"/>
          <a:ext cx="1019902" cy="1019902"/>
        </a:xfrm>
        <a:prstGeom prst="ellipse">
          <a:avLst/>
        </a:prstGeom>
        <a:gradFill rotWithShape="0">
          <a:gsLst>
            <a:gs pos="0">
              <a:srgbClr val="0D8EC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0D8EC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Staff and Student Training</a:t>
          </a:r>
        </a:p>
      </dsp:txBody>
      <dsp:txXfrm>
        <a:off x="1356594" y="3668246"/>
        <a:ext cx="721180" cy="721180"/>
      </dsp:txXfrm>
    </dsp:sp>
    <dsp:sp modelId="{7BC91095-53F0-480E-9728-3E26E2E06F3B}">
      <dsp:nvSpPr>
        <dsp:cNvPr id="0" name=""/>
        <dsp:cNvSpPr/>
      </dsp:nvSpPr>
      <dsp:spPr>
        <a:xfrm>
          <a:off x="205863" y="2263207"/>
          <a:ext cx="1019902" cy="1019902"/>
        </a:xfrm>
        <a:prstGeom prst="ellipse">
          <a:avLst/>
        </a:prstGeom>
        <a:gradFill rotWithShape="0">
          <a:gsLst>
            <a:gs pos="0">
              <a:srgbClr val="EB771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B771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EUR 97 321 </a:t>
          </a:r>
        </a:p>
      </dsp:txBody>
      <dsp:txXfrm>
        <a:off x="355224" y="2412568"/>
        <a:ext cx="721180" cy="721180"/>
      </dsp:txXfrm>
    </dsp:sp>
    <dsp:sp modelId="{E39C96A6-984F-478B-B13B-3A1157C49539}">
      <dsp:nvSpPr>
        <dsp:cNvPr id="0" name=""/>
        <dsp:cNvSpPr/>
      </dsp:nvSpPr>
      <dsp:spPr>
        <a:xfrm>
          <a:off x="563248" y="697401"/>
          <a:ext cx="1019902" cy="1019902"/>
        </a:xfrm>
        <a:prstGeom prst="ellipse">
          <a:avLst/>
        </a:prstGeom>
        <a:gradFill rotWithShape="0">
          <a:gsLst>
            <a:gs pos="0">
              <a:srgbClr val="ECBD3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rgbClr>
            </a:gs>
            <a:gs pos="78000">
              <a:srgbClr val="ECBD3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Research equipment purchased </a:t>
          </a:r>
        </a:p>
      </dsp:txBody>
      <dsp:txXfrm>
        <a:off x="712609" y="846762"/>
        <a:ext cx="721180" cy="721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F20998-13AB-4D7D-BBD3-A9D8BBBB38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BD60A-459C-4600-9299-C7982C7537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pPr>
              <a:defRPr/>
            </a:pPr>
            <a:fld id="{99141A98-6653-406A-BF5E-94D09DA53651}" type="datetimeFigureOut">
              <a:rPr lang="en-ZA"/>
              <a:pPr>
                <a:defRPr/>
              </a:pPr>
              <a:t>2023/09/27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C5523-88D2-4407-97CF-1F3E750EF9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2B2C5-89F1-4185-9617-B1D388DEB2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328C09-DF23-46B2-B0CB-ABA684871D8F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CCF576-0E22-441D-80C4-F9B21B0E2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8C33F-F318-43BC-8B1F-37E34A653F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DBE1D2-04B8-47E4-BCA4-564508486A1E}" type="datetimeFigureOut">
              <a:rPr lang="en-ZA"/>
              <a:pPr>
                <a:defRPr/>
              </a:pPr>
              <a:t>2023/09/27</a:t>
            </a:fld>
            <a:endParaRPr lang="en-ZA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ABD173F-5688-4322-9E80-081494B693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en-ZA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1283F0-49D0-4489-90AC-3CE416C59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8CBDF-5FF0-46D1-B8E9-D43E002E8E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20053-48E9-4FE6-AF1D-F6B556FA4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F1A10BD-6C03-4DB4-8752-BE02B0D9CE21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150994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11-01.png">
            <a:extLst>
              <a:ext uri="{FF2B5EF4-FFF2-40B4-BE49-F238E27FC236}">
                <a16:creationId xmlns:a16="http://schemas.microsoft.com/office/drawing/2014/main" id="{F48B22F0-C64E-421D-A858-BBC7474627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60401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34687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7CC470-FFA5-4AE4-8B0D-925D0D70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48A05141-2F72-488B-B327-9261396BC9C3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E85A78-D58F-4598-8545-5B5BA5F1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C890CC-EE97-4BA3-A3F3-9E6ED38E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E9B0928-0F77-4E3B-B894-CE6BC28AF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45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15 LB-01.png">
            <a:extLst>
              <a:ext uri="{FF2B5EF4-FFF2-40B4-BE49-F238E27FC236}">
                <a16:creationId xmlns:a16="http://schemas.microsoft.com/office/drawing/2014/main" id="{9DF3E6AD-52E7-4B7E-BB21-514651A549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7086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2384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E70E95-0D3F-463D-B439-3A82347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E0DC50FE-E8F5-499E-8832-119B36B20FC1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76CD95-4085-4D04-94CD-37110CF1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CDE271-6010-4C7F-B471-E005302F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24116F5-9487-4E60-A48F-C05AE8A45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57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fornt 4 14ai-01.png">
            <a:extLst>
              <a:ext uri="{FF2B5EF4-FFF2-40B4-BE49-F238E27FC236}">
                <a16:creationId xmlns:a16="http://schemas.microsoft.com/office/drawing/2014/main" id="{B86EC291-B328-4070-BE50-216DEDF09D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60401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1101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EB237D-A256-4979-8F82-F832E5E5E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52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39364C21-DD33-480C-8249-40C8F80A2A1D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058C03-CB40-4F59-91EF-E3140777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8652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E24F9D-5B69-4210-B3E7-6196C555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865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8350782-9023-4A90-9BC3-F4946F589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743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front 3 13ai-01.png">
            <a:extLst>
              <a:ext uri="{FF2B5EF4-FFF2-40B4-BE49-F238E27FC236}">
                <a16:creationId xmlns:a16="http://schemas.microsoft.com/office/drawing/2014/main" id="{595FCCDA-B29C-4E7D-8D92-95104A9ECD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99914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49499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53970A-6FB1-479E-83D3-9333807D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5D4BB021-8018-403E-AC7F-64BF8D6C9955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E9E820-223E-45F3-A7CD-358B52F1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C48C30-25D7-4D0E-93E4-580D6F39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C63C9DF-3601-48BB-912C-665699096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152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-01.png">
            <a:extLst>
              <a:ext uri="{FF2B5EF4-FFF2-40B4-BE49-F238E27FC236}">
                <a16:creationId xmlns:a16="http://schemas.microsoft.com/office/drawing/2014/main" id="{C1374224-5103-4B73-9C72-D0B2580BA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55242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26991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C3F3FA-A065-419F-8E9B-FFA3C7C6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3AE0AEB4-07D3-49B8-B4DA-FC17BC2E71A6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69372D-4F25-4752-9209-E29CBF64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929230-9696-4478-9377-14295957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F0E9102-A4A0-4801-BAD6-380564826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448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front 2ai-01.png">
            <a:extLst>
              <a:ext uri="{FF2B5EF4-FFF2-40B4-BE49-F238E27FC236}">
                <a16:creationId xmlns:a16="http://schemas.microsoft.com/office/drawing/2014/main" id="{75FFB009-ADA9-440C-974D-A8E19993F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4258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62327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4BE65D-695E-426A-B79D-7EF9C8F7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52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4419909A-8BC1-4A7E-919B-B5DE6F4DB97F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AE33E6-20E9-4B78-8FCB-089FED9E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8652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486DA4-1699-4D13-A29F-58876BAC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865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97EA1F-58C3-43BE-8A11-AF4AB83B6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65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final front-01.png">
            <a:extLst>
              <a:ext uri="{FF2B5EF4-FFF2-40B4-BE49-F238E27FC236}">
                <a16:creationId xmlns:a16="http://schemas.microsoft.com/office/drawing/2014/main" id="{76FC1453-6259-4B5D-B413-93B241BCE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36246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342"/>
            <a:ext cx="8534400" cy="7830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C92798-3B31-42BA-BDF7-0209010C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52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1F7C798B-5840-43FB-A87E-9655993D4AC7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24A67E-D28B-4216-A3BF-DCAFBCF8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8652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AD10C0-6FDD-4C33-A9DF-E4D3F4EC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865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FF6DFDC-4D0C-4232-BDCA-B94687D4B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826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4258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52646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898F8-6853-4655-BADC-2D69003C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52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9383F6DD-BE25-4AC5-A6C4-CDD136F49EA8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E2777-405C-4EF2-9AD4-03D1E8F5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8652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66C44-C1A5-4E75-9516-2C7EED5B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1B05D4-7441-4C4D-BFA4-04D6ED20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665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F4506-4743-4CF9-8533-175D5E40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1A9C-4712-4893-A327-EDE6C506A3D0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97AF6-49F9-42F5-BCE7-CF3A214F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CE15A-416B-408C-B87B-C9946102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91A68-949E-49A6-B2E7-531909C26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50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body 1-02.png">
            <a:extLst>
              <a:ext uri="{FF2B5EF4-FFF2-40B4-BE49-F238E27FC236}">
                <a16:creationId xmlns:a16="http://schemas.microsoft.com/office/drawing/2014/main" id="{5631FE1B-B0B8-4DA6-AE8A-985884ED1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940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6760"/>
            <a:ext cx="10972800" cy="4525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AEF787-B588-4935-B99F-5927B3B0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52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71B236CD-DE4A-4980-8853-A74500433942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B9CC99-47EF-4984-A5ED-B2E3261E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4BDD5F-BDCF-4EAA-B1CD-B541EB49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865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5BF131-2788-4B04-96D5-9AFF8B8BD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278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4 LB-01.png">
            <a:extLst>
              <a:ext uri="{FF2B5EF4-FFF2-40B4-BE49-F238E27FC236}">
                <a16:creationId xmlns:a16="http://schemas.microsoft.com/office/drawing/2014/main" id="{5A7B634B-0B83-467F-8FA9-E589DB9698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940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6760"/>
            <a:ext cx="10972800" cy="4525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891C0-C0E1-42E9-B97E-ECD4A570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52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CB4CB8A8-BE53-43FC-A349-F7E307777E7F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BEB13C-0F6C-4BBF-942F-7CDA15A9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DCD38D-F872-4981-8DE0-7CE53E42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865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26F5B22-779C-4051-9211-BB457DBEA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4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11 LB-01.png">
            <a:extLst>
              <a:ext uri="{FF2B5EF4-FFF2-40B4-BE49-F238E27FC236}">
                <a16:creationId xmlns:a16="http://schemas.microsoft.com/office/drawing/2014/main" id="{6F9379CB-1785-4EBA-9BD0-4EC720FEC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61431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34687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A19F1B-BEB1-453B-9191-8F8003B9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065FE937-3B1C-4298-A15E-011A539DBFCA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23AF44-F151-4F3A-BCB6-6478F4B9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D0D6CC-233D-45B1-B9E8-48769D4F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D90C31E-46AA-4BEA-B2C3-6EE30DA4D2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45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5-01.png">
            <a:extLst>
              <a:ext uri="{FF2B5EF4-FFF2-40B4-BE49-F238E27FC236}">
                <a16:creationId xmlns:a16="http://schemas.microsoft.com/office/drawing/2014/main" id="{4EDCD39D-808F-4C0C-8AE9-F0D6EAFAC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940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6760"/>
            <a:ext cx="10972800" cy="4525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BB8381-AFB3-4603-8990-876043282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52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43351C7B-A82D-4BA6-B1FD-6A4763191B56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9958DC-111B-4F37-818B-B0424155B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4885B4-9BF1-4494-B0C2-5F60E5F7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865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0E95156-5D93-4D92-9350-E5CB3C30C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540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5 LB-01.png">
            <a:extLst>
              <a:ext uri="{FF2B5EF4-FFF2-40B4-BE49-F238E27FC236}">
                <a16:creationId xmlns:a16="http://schemas.microsoft.com/office/drawing/2014/main" id="{F22CCCDF-F817-40FF-AB78-E66BCC1EC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940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6760"/>
            <a:ext cx="10972800" cy="4525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DF17FD-E0C6-429A-972C-FD8CECCC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52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74660ACF-8831-446D-9BC2-B1CA2386A755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3CB6FC-5B1F-4831-B1FF-DB1C67D1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D4EA42-3280-4E03-ABC7-886BFCD3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865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CE630AB-32F7-4CCF-820D-940DAC80E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324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6-01.png">
            <a:extLst>
              <a:ext uri="{FF2B5EF4-FFF2-40B4-BE49-F238E27FC236}">
                <a16:creationId xmlns:a16="http://schemas.microsoft.com/office/drawing/2014/main" id="{50CEBC9E-D7D1-4922-BF61-F1E210B3F5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940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6760"/>
            <a:ext cx="10972800" cy="4525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7D2884-2CCC-458E-BED4-A103D2D8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52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4DB1EABE-C628-4CCD-AFF8-70FAE7344420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774FB1-F4D1-4C7E-B4E1-65AE0437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47A9DE-F0AE-46C6-A970-1297CB6D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865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AF6DE2F-203B-41E7-ACF2-AE4E1250C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498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6 LB-01.png">
            <a:extLst>
              <a:ext uri="{FF2B5EF4-FFF2-40B4-BE49-F238E27FC236}">
                <a16:creationId xmlns:a16="http://schemas.microsoft.com/office/drawing/2014/main" id="{3FD3E09E-A6EE-4942-9FF4-48336E0E4A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940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6760"/>
            <a:ext cx="10972800" cy="4525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967242-3885-478E-915D-68AC270A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52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939CF5CB-22E7-45CB-AE6D-647CA9749B3E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035AF6-D08C-446E-8A28-75134DDB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0DB572-2B92-45B4-B65E-B95DE621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865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E9DA4D5-1973-4CE9-8B49-985DF31DD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21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7-01.png">
            <a:extLst>
              <a:ext uri="{FF2B5EF4-FFF2-40B4-BE49-F238E27FC236}">
                <a16:creationId xmlns:a16="http://schemas.microsoft.com/office/drawing/2014/main" id="{BC7A2C4D-4839-4BDC-AE29-CB9C655BA7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940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6760"/>
            <a:ext cx="10972800" cy="4525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D966B3-C6BE-41DB-A599-056437470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52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661363A3-6020-4207-90E3-598790305C27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C3AAE8-9001-401E-865F-81A6097B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0D0941-11F1-4852-81F0-F88C25BD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865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DF251A-1DA3-4BD2-8D23-09EFF6FB4F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531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7 LB-01.png">
            <a:extLst>
              <a:ext uri="{FF2B5EF4-FFF2-40B4-BE49-F238E27FC236}">
                <a16:creationId xmlns:a16="http://schemas.microsoft.com/office/drawing/2014/main" id="{A4584D75-18EA-4E22-81D6-8D9B3F8BF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940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6760"/>
            <a:ext cx="10972800" cy="4525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CACF89-8265-4BD5-9ED7-33A9CD0A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52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23E842FA-1BF8-42F9-8C64-4ACEAD726D05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CAFE1C-46B3-4659-87EE-9C1A62FC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205986-00DD-45F1-BCE4-80C77D8A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865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D2C6763-0ECB-45EC-8C8F-FB8694F18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142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final middle-01.png">
            <a:extLst>
              <a:ext uri="{FF2B5EF4-FFF2-40B4-BE49-F238E27FC236}">
                <a16:creationId xmlns:a16="http://schemas.microsoft.com/office/drawing/2014/main" id="{7957DD86-5CCC-45CE-87ED-BE95856C17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7924"/>
            <a:ext cx="9294529" cy="1396221"/>
          </a:xfrm>
        </p:spPr>
        <p:txBody>
          <a:bodyPr>
            <a:normAutofit/>
          </a:bodyPr>
          <a:lstStyle>
            <a:lvl1pPr>
              <a:defRPr sz="4000"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62004"/>
            <a:ext cx="10972800" cy="287665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5F6BBB-6861-4AFC-94B5-DE2DC4378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8652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BF33ACB7-5187-49A1-8C15-42E812A86ECB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D0695C-D0B6-4020-98F6-403797BD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CEED9F-7954-405A-9BF7-00A58B2A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865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2D4650F-A196-462A-9A8F-1FAF13022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77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1F0FB-B93D-412F-AF68-23EDA0BDB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5E00-8EA2-4249-88A6-5CFDF1C55E30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79294-856F-4530-84C8-BD9C7554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7D5E9-0917-4F64-80E6-B95645E1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993C9-0260-4698-B027-90D9581F4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897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MP powerpoint template 10-01.png">
            <a:extLst>
              <a:ext uri="{FF2B5EF4-FFF2-40B4-BE49-F238E27FC236}">
                <a16:creationId xmlns:a16="http://schemas.microsoft.com/office/drawing/2014/main" id="{D5F6D5C8-E60A-4D98-B5AA-F314E8926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1192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1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MP powerpoint template 10 LB-01.png">
            <a:extLst>
              <a:ext uri="{FF2B5EF4-FFF2-40B4-BE49-F238E27FC236}">
                <a16:creationId xmlns:a16="http://schemas.microsoft.com/office/drawing/2014/main" id="{A4ED8007-1B34-4C64-A1F7-2D1097F43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9675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3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12-01.png">
            <a:extLst>
              <a:ext uri="{FF2B5EF4-FFF2-40B4-BE49-F238E27FC236}">
                <a16:creationId xmlns:a16="http://schemas.microsoft.com/office/drawing/2014/main" id="{367C1715-D725-4428-860F-6FA4EE1939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94844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307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231792-0E10-41B6-8CD9-C6601D30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7" y="649287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2B0044F1-0D26-426C-BF43-B785EB79B884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C7F8B2-05EC-483D-8241-E9D0FA95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E1B6E7-2BFD-4ABF-BB65-DB3F3CA0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865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1DCAD08-307B-49B1-9C65-3612675D2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852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MP powerpoint template 16-01.png">
            <a:extLst>
              <a:ext uri="{FF2B5EF4-FFF2-40B4-BE49-F238E27FC236}">
                <a16:creationId xmlns:a16="http://schemas.microsoft.com/office/drawing/2014/main" id="{91366E1A-4701-445D-A618-CEC35EEB6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2503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61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MP powerpoint template 16 LB-01.png">
            <a:extLst>
              <a:ext uri="{FF2B5EF4-FFF2-40B4-BE49-F238E27FC236}">
                <a16:creationId xmlns:a16="http://schemas.microsoft.com/office/drawing/2014/main" id="{2CCA70C4-3822-4E80-8481-E00DCD2A76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4019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76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MP powerpoint template back 4 14ai-03.png">
            <a:extLst>
              <a:ext uri="{FF2B5EF4-FFF2-40B4-BE49-F238E27FC236}">
                <a16:creationId xmlns:a16="http://schemas.microsoft.com/office/drawing/2014/main" id="{A15C2D8D-0EBC-49B5-BC64-7A0B24F5FD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45138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9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MP powerpoint template back 3 13ai-03.png">
            <a:extLst>
              <a:ext uri="{FF2B5EF4-FFF2-40B4-BE49-F238E27FC236}">
                <a16:creationId xmlns:a16="http://schemas.microsoft.com/office/drawing/2014/main" id="{DFCC6DE3-6C53-492D-9FBC-F43A243E3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91205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34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MP powerpoint template end 1-03.png">
            <a:extLst>
              <a:ext uri="{FF2B5EF4-FFF2-40B4-BE49-F238E27FC236}">
                <a16:creationId xmlns:a16="http://schemas.microsoft.com/office/drawing/2014/main" id="{8FD0BF5E-2D5F-4501-90CD-7F5DC7A0E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2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14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MP powerpoint template end 2 12ai-03.png">
            <a:extLst>
              <a:ext uri="{FF2B5EF4-FFF2-40B4-BE49-F238E27FC236}">
                <a16:creationId xmlns:a16="http://schemas.microsoft.com/office/drawing/2014/main" id="{E6CF6E76-ADE5-41C0-85B6-E04EB2010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63208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99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MP powerpoint template final back-01.png">
            <a:extLst>
              <a:ext uri="{FF2B5EF4-FFF2-40B4-BE49-F238E27FC236}">
                <a16:creationId xmlns:a16="http://schemas.microsoft.com/office/drawing/2014/main" id="{F43E76CE-0443-4AA0-B272-DD797322F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1708"/>
            <a:ext cx="109728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95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91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D8AB7D-EFF0-43DA-8741-92765641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88A7-E28E-4C2A-83AC-463716C8B88D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4A1836-BCFA-4F32-932E-C7A0606F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5743CA-C569-4C76-B4F2-391D7C58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4190-4A20-4FCA-86E7-B54070FF6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06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796ABD-243E-4C0F-98D5-B061C59C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02065-8CC3-49D0-9A4A-F3F4E117F782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4F8A79-AC06-4BF0-9DAF-C09D29C9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7CBB0A-A0FE-4C97-AF65-5281113A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EC593-48CC-4A42-8A58-728F9B4679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96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12 LB-01.png">
            <a:extLst>
              <a:ext uri="{FF2B5EF4-FFF2-40B4-BE49-F238E27FC236}">
                <a16:creationId xmlns:a16="http://schemas.microsoft.com/office/drawing/2014/main" id="{8510C278-160B-4D63-8C9C-1594367C22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9189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53239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4F6656-9F12-4ADF-8D78-BF2BED9B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93958D00-DC9A-47E2-AAC6-7D6DE1CE3A08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BA9622-57C6-46D5-B5FF-77207AD9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2F2521-71A8-4A0E-B378-356FF9F0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4F82647-2210-4692-B656-0AC1A7E44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767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8B2878-03E6-4FE7-BFB1-3F93B65F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22A16-427E-4F1B-9EDF-330C04879B70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DA6CC9-8692-4056-AA9F-E334997B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9AD699-E0FD-4261-AA23-BD4C4C25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1CF17-EF50-4CC2-A993-7F15D66D6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432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555844-DF68-4EAF-85DC-E5B4C5C25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AFF8-684F-4D6F-8D3D-41702903723D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AB6323-F7FC-42FB-B944-3AD3853E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35E336-F681-44FE-9EE7-0D6E4BB1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37488-EF07-4FA5-ACEC-C0770CBE9F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3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91ECE7-1A5C-47A2-B583-658EDEB9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0110-5D32-4BE4-8D5D-D02C7C0A0964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4E56D9-CBB9-4478-87B1-82F2FD9A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89A795-445D-4E97-8989-E3D7DD33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9B1A4-3A34-4512-A5C9-8BA35CDEB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092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BA0810-3800-4CE9-B513-47891AFD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D7805-4426-4997-829D-098990BBB838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DBE40A-BCF0-47FD-92EE-E229367EA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EA0393-C660-4973-AE4D-279D515D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9F16D-F156-4CFD-923B-62FFB544B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32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5B01-364B-4EF2-8C16-95748C9A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96E7-80DF-4572-8AFF-B17F87F42F2D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9C712-51FE-460D-BE5A-1541FCDA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3DDE7-BC01-4EDE-8204-6435F5D4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45DCA-9D74-42D7-83D3-93DA4C08D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339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80DEC-E494-431C-8D23-6EAD4738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D9C76-12AA-4DDC-9FB6-016A8F62286B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3924E-DFAE-4465-8AD4-0B870C34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46E9E-1ABE-4153-9D03-067D6FD2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32154-0562-4260-919A-32DD40E2B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4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13-01.png">
            <a:extLst>
              <a:ext uri="{FF2B5EF4-FFF2-40B4-BE49-F238E27FC236}">
                <a16:creationId xmlns:a16="http://schemas.microsoft.com/office/drawing/2014/main" id="{CAE0A684-EEF9-49F5-8A49-7902946499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07672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01929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7C93FA-8977-4990-A2CA-D75270C3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605421A7-DEDA-4CA6-98A3-52451BB0C5A0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4D32F0-AD52-4BCD-A89F-6369D5EC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23D948-E8C5-440F-98E6-D8B2E6E5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62C12C3-C72C-42A2-8CAC-1D1C8C2B3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3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13 LB-01.png">
            <a:extLst>
              <a:ext uri="{FF2B5EF4-FFF2-40B4-BE49-F238E27FC236}">
                <a16:creationId xmlns:a16="http://schemas.microsoft.com/office/drawing/2014/main" id="{7201BB2B-A48D-4C32-8DFD-E940FA8954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94844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8648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9433EE-7E3A-4D0D-B58E-39AD14874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7B01D66F-097A-4707-BA00-442501FB5750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08FC6F-66F7-48C2-BC29-E79F35052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39B337-413E-46E8-B64C-DEFE64D0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865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6F7F0E3-7B36-4A13-812C-142331A95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43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14-01.png">
            <a:extLst>
              <a:ext uri="{FF2B5EF4-FFF2-40B4-BE49-F238E27FC236}">
                <a16:creationId xmlns:a16="http://schemas.microsoft.com/office/drawing/2014/main" id="{E473A7E0-398F-4514-A2A9-8BC8E8ADA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7086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1101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575316-C84B-4C07-9DCE-88C40E00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F01654EC-37B4-426C-AB7E-4BF3A3A3D394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E88FBD-FE94-4603-B9D4-3C154B88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0F2048-0A36-4F5C-9E59-1DE9CB4A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865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DE7F676-31D2-4E68-B836-C8E5C6A9E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45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14 LB-01.png">
            <a:extLst>
              <a:ext uri="{FF2B5EF4-FFF2-40B4-BE49-F238E27FC236}">
                <a16:creationId xmlns:a16="http://schemas.microsoft.com/office/drawing/2014/main" id="{CAD2832C-666E-4835-8F5F-EFFF1C1D9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61431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39818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93AED0-34F0-44FF-BFC5-9BD37EE7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96A82B49-DC77-4923-874F-F132DE29950E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C122EC-3CBD-4179-9DA9-3B4CA2A5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E45ACD-3426-4036-BEAF-05A3265E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8584A7F-2959-48C7-B586-B78F7D92AB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03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MP powerpoint template 15-01.png">
            <a:extLst>
              <a:ext uri="{FF2B5EF4-FFF2-40B4-BE49-F238E27FC236}">
                <a16:creationId xmlns:a16="http://schemas.microsoft.com/office/drawing/2014/main" id="{5B9D41C8-A690-4A1A-8907-D8F24FDD0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99914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667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3CBAC4-EDCE-41E8-A2ED-8D6587ECB1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A01C9218-2402-4610-A170-097E45994C6D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77D00B-DEF2-4A78-835E-F4B7E1F6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C65AC8-4D98-453B-8F3E-D000768F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25640CF-600E-4109-907B-C51230986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27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3D62E80-C7A4-4874-9C41-AE15EF25F6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DB76ED9-461B-4362-A83B-1A1CD4DB70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B8DDD-B016-477B-B897-BB0C23DD2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0578DD-664A-48CC-9FFB-D61B9B5D6CC2}" type="datetimeFigureOut">
              <a:rPr lang="en-US"/>
              <a:pPr>
                <a:defRPr/>
              </a:pPr>
              <a:t>9/27/23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90801-5CAA-44E5-A933-9E3AE04EE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A21CC-840F-4411-B1BF-EAE52DE52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25958DB-9CD7-4B84-9012-4F96688E57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0" r:id="rId1"/>
    <p:sldLayoutId id="2147485981" r:id="rId2"/>
    <p:sldLayoutId id="2147485982" r:id="rId3"/>
    <p:sldLayoutId id="2147485983" r:id="rId4"/>
    <p:sldLayoutId id="2147485984" r:id="rId5"/>
    <p:sldLayoutId id="2147485985" r:id="rId6"/>
    <p:sldLayoutId id="2147485986" r:id="rId7"/>
    <p:sldLayoutId id="2147485987" r:id="rId8"/>
    <p:sldLayoutId id="2147485988" r:id="rId9"/>
    <p:sldLayoutId id="2147485989" r:id="rId10"/>
    <p:sldLayoutId id="2147485990" r:id="rId11"/>
    <p:sldLayoutId id="2147485991" r:id="rId12"/>
    <p:sldLayoutId id="2147485992" r:id="rId13"/>
    <p:sldLayoutId id="2147485993" r:id="rId14"/>
    <p:sldLayoutId id="2147485994" r:id="rId15"/>
    <p:sldLayoutId id="2147485995" r:id="rId16"/>
    <p:sldLayoutId id="2147485970" r:id="rId17"/>
    <p:sldLayoutId id="2147485996" r:id="rId18"/>
    <p:sldLayoutId id="2147485997" r:id="rId19"/>
    <p:sldLayoutId id="2147485998" r:id="rId20"/>
    <p:sldLayoutId id="2147485999" r:id="rId21"/>
    <p:sldLayoutId id="2147486000" r:id="rId22"/>
    <p:sldLayoutId id="2147486001" r:id="rId23"/>
    <p:sldLayoutId id="2147486002" r:id="rId24"/>
    <p:sldLayoutId id="2147486003" r:id="rId25"/>
    <p:sldLayoutId id="2147486004" r:id="rId26"/>
    <p:sldLayoutId id="2147485971" r:id="rId27"/>
    <p:sldLayoutId id="2147486005" r:id="rId28"/>
    <p:sldLayoutId id="2147486006" r:id="rId29"/>
    <p:sldLayoutId id="2147486007" r:id="rId30"/>
    <p:sldLayoutId id="2147486008" r:id="rId31"/>
    <p:sldLayoutId id="2147486009" r:id="rId32"/>
    <p:sldLayoutId id="2147486010" r:id="rId33"/>
    <p:sldLayoutId id="2147486011" r:id="rId34"/>
    <p:sldLayoutId id="2147486012" r:id="rId35"/>
    <p:sldLayoutId id="2147486013" r:id="rId36"/>
    <p:sldLayoutId id="2147486014" r:id="rId37"/>
    <p:sldLayoutId id="2147485972" r:id="rId38"/>
    <p:sldLayoutId id="2147485973" r:id="rId39"/>
    <p:sldLayoutId id="2147485974" r:id="rId40"/>
    <p:sldLayoutId id="2147485975" r:id="rId41"/>
    <p:sldLayoutId id="2147485976" r:id="rId42"/>
    <p:sldLayoutId id="2147485977" r:id="rId43"/>
    <p:sldLayoutId id="2147485978" r:id="rId44"/>
    <p:sldLayoutId id="2147485979" r:id="rId4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35.e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35.emf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image" Target="../media/image35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36.pn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63206793-8329-5856-80C6-4566F30106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262" y="4547387"/>
            <a:ext cx="2352023" cy="20122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2D0652-613A-2B11-8083-05B4AF18A7D5}"/>
              </a:ext>
            </a:extLst>
          </p:cNvPr>
          <p:cNvSpPr/>
          <p:nvPr/>
        </p:nvSpPr>
        <p:spPr>
          <a:xfrm>
            <a:off x="6281530" y="914400"/>
            <a:ext cx="5168348" cy="15107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63801-3943-52BC-B8B8-1D59281C8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19" r="12000" b="20732"/>
          <a:stretch/>
        </p:blipFill>
        <p:spPr>
          <a:xfrm>
            <a:off x="7058723" y="479276"/>
            <a:ext cx="3789035" cy="1577586"/>
          </a:xfrm>
          <a:prstGeom prst="rect">
            <a:avLst/>
          </a:prstGeom>
        </p:spPr>
      </p:pic>
      <p:sp>
        <p:nvSpPr>
          <p:cNvPr id="2" name="Google Shape;87;p17">
            <a:extLst>
              <a:ext uri="{FF2B5EF4-FFF2-40B4-BE49-F238E27FC236}">
                <a16:creationId xmlns:a16="http://schemas.microsoft.com/office/drawing/2014/main" id="{B810EF6E-6E89-E25C-065B-A0316CB46050}"/>
              </a:ext>
            </a:extLst>
          </p:cNvPr>
          <p:cNvSpPr txBox="1"/>
          <p:nvPr/>
        </p:nvSpPr>
        <p:spPr>
          <a:xfrm>
            <a:off x="1549399" y="2668812"/>
            <a:ext cx="9093200" cy="130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</a:pPr>
            <a:r>
              <a:rPr lang="en-ZA" sz="3200" b="1" dirty="0"/>
              <a:t>Profile and Advancement: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</a:pPr>
            <a:r>
              <a:rPr lang="en-ZA" sz="2800" b="1" dirty="0"/>
              <a:t>International and National Partnerships and Collaboration</a:t>
            </a:r>
            <a:r>
              <a:rPr lang="en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F1195076-1B36-4FAE-762B-C55D957E17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32" y="8700"/>
            <a:ext cx="1607560" cy="137530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7C57A4D1-51D3-DA91-675E-1658EB817414}"/>
              </a:ext>
            </a:extLst>
          </p:cNvPr>
          <p:cNvSpPr txBox="1"/>
          <p:nvPr/>
        </p:nvSpPr>
        <p:spPr>
          <a:xfrm>
            <a:off x="1712492" y="402764"/>
            <a:ext cx="8467773" cy="646331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ZA" sz="3600" dirty="0">
                <a:solidFill>
                  <a:schemeClr val="bg1"/>
                </a:solidFill>
              </a:rPr>
              <a:t>The Reach and Focus of Current Agreements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31F3F578-810D-4B2A-EDBC-DB05DB6DD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129369"/>
              </p:ext>
            </p:extLst>
          </p:nvPr>
        </p:nvGraphicFramePr>
        <p:xfrm>
          <a:off x="685800" y="1481958"/>
          <a:ext cx="10820400" cy="473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774A530B-7AAF-1A5A-3A3B-E86F0722BBDB}"/>
              </a:ext>
            </a:extLst>
          </p:cNvPr>
          <p:cNvSpPr/>
          <p:nvPr/>
        </p:nvSpPr>
        <p:spPr>
          <a:xfrm>
            <a:off x="10201853" y="237998"/>
            <a:ext cx="1854215" cy="12439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4349A-5945-D889-B65C-4B74B69AB0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95044" y="275731"/>
            <a:ext cx="1217924" cy="1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5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F0146852-24DC-BD23-9ACF-9D91A754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32" y="8700"/>
            <a:ext cx="1607560" cy="137530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9B740ADE-AF82-33E4-AD87-EDC8C496AE35}"/>
              </a:ext>
            </a:extLst>
          </p:cNvPr>
          <p:cNvSpPr txBox="1"/>
          <p:nvPr/>
        </p:nvSpPr>
        <p:spPr>
          <a:xfrm>
            <a:off x="1712492" y="360561"/>
            <a:ext cx="8467773" cy="646331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ZA" sz="3600" dirty="0">
                <a:solidFill>
                  <a:schemeClr val="bg1"/>
                </a:solidFill>
              </a:rPr>
              <a:t>The Reach and Focus of Current Agreements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102D6B2-0F03-F361-96CE-FF411E626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887857"/>
              </p:ext>
            </p:extLst>
          </p:nvPr>
        </p:nvGraphicFramePr>
        <p:xfrm>
          <a:off x="685800" y="1663909"/>
          <a:ext cx="10820400" cy="455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42F3EF1-1FF3-B0B9-94C3-26644DFEFFEE}"/>
              </a:ext>
            </a:extLst>
          </p:cNvPr>
          <p:cNvSpPr/>
          <p:nvPr/>
        </p:nvSpPr>
        <p:spPr>
          <a:xfrm>
            <a:off x="10215921" y="237998"/>
            <a:ext cx="1854215" cy="12439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9EAAE-9DF2-E078-B695-2DCFFE12EA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665384" y="289799"/>
            <a:ext cx="1217924" cy="1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5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4F2118C8-18E6-512C-0C77-42C3E6852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32" y="173592"/>
            <a:ext cx="1607560" cy="137530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E9C3C4B0-3ED2-65DF-9B7A-DA937A569A77}"/>
              </a:ext>
            </a:extLst>
          </p:cNvPr>
          <p:cNvSpPr txBox="1"/>
          <p:nvPr/>
        </p:nvSpPr>
        <p:spPr>
          <a:xfrm>
            <a:off x="1712492" y="507301"/>
            <a:ext cx="8467773" cy="584775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ZA" sz="3200" dirty="0">
                <a:solidFill>
                  <a:schemeClr val="bg1"/>
                </a:solidFill>
              </a:rPr>
              <a:t>UMP Institutional Research Themes (IRTs)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CACA666-2534-9FE1-8FFE-AA81E652E0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142071"/>
              </p:ext>
            </p:extLst>
          </p:nvPr>
        </p:nvGraphicFramePr>
        <p:xfrm>
          <a:off x="685800" y="1948721"/>
          <a:ext cx="10820400" cy="426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C5A25FF2-294B-D6FD-ED06-F912BD9B28A7}"/>
              </a:ext>
            </a:extLst>
          </p:cNvPr>
          <p:cNvSpPr/>
          <p:nvPr/>
        </p:nvSpPr>
        <p:spPr>
          <a:xfrm>
            <a:off x="10201853" y="237998"/>
            <a:ext cx="1854215" cy="12439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5E547-1242-6BA9-A4A9-1EBC347291D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95044" y="275731"/>
            <a:ext cx="1217924" cy="1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7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73B8B05E-0559-A657-09B0-1B9E3C57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32" y="8700"/>
            <a:ext cx="1607560" cy="137530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FD59CE9F-9227-7CF7-7A79-764B5FBDC5CF}"/>
              </a:ext>
            </a:extLst>
          </p:cNvPr>
          <p:cNvSpPr txBox="1"/>
          <p:nvPr/>
        </p:nvSpPr>
        <p:spPr>
          <a:xfrm>
            <a:off x="1712492" y="219884"/>
            <a:ext cx="8467773" cy="646331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ZA" sz="3600" dirty="0">
                <a:solidFill>
                  <a:schemeClr val="bg1"/>
                </a:solidFill>
              </a:rPr>
              <a:t>Alignment of Agreements with IRTs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729BF7B7-6852-2342-DF9E-FD7C52711C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556021"/>
              </p:ext>
            </p:extLst>
          </p:nvPr>
        </p:nvGraphicFramePr>
        <p:xfrm>
          <a:off x="495300" y="1394228"/>
          <a:ext cx="11201400" cy="5246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28B538E1-A2CC-9882-A03C-EB8C3F4B8674}"/>
              </a:ext>
            </a:extLst>
          </p:cNvPr>
          <p:cNvSpPr/>
          <p:nvPr/>
        </p:nvSpPr>
        <p:spPr>
          <a:xfrm>
            <a:off x="10187785" y="252066"/>
            <a:ext cx="1854215" cy="12439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0BC75-E09F-0ABF-FBC3-32C5D1C1FD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95044" y="275731"/>
            <a:ext cx="1217924" cy="1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0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AC978DD5-E315-B184-ED7F-E7735AFABD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32" y="8700"/>
            <a:ext cx="1607560" cy="137530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336BA3B8-CA26-B93F-7D42-54C88DD875F1}"/>
              </a:ext>
            </a:extLst>
          </p:cNvPr>
          <p:cNvSpPr txBox="1"/>
          <p:nvPr/>
        </p:nvSpPr>
        <p:spPr>
          <a:xfrm>
            <a:off x="1712492" y="373186"/>
            <a:ext cx="8467773" cy="646331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ZA" sz="3600" dirty="0">
                <a:solidFill>
                  <a:schemeClr val="bg1"/>
                </a:solidFill>
              </a:rPr>
              <a:t>Strategic Examples: Europe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15766D0-B4ED-9E2A-12CB-02727CA42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908575"/>
              </p:ext>
            </p:extLst>
          </p:nvPr>
        </p:nvGraphicFramePr>
        <p:xfrm>
          <a:off x="375378" y="1554287"/>
          <a:ext cx="5040443" cy="453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728DC6B-F3F5-31D6-BEAB-10EEC2371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85410"/>
              </p:ext>
            </p:extLst>
          </p:nvPr>
        </p:nvGraphicFramePr>
        <p:xfrm>
          <a:off x="6096000" y="1554287"/>
          <a:ext cx="5388131" cy="453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54B6CE1E-1EE7-F89C-A617-17CF25B2D9EC}"/>
              </a:ext>
            </a:extLst>
          </p:cNvPr>
          <p:cNvSpPr/>
          <p:nvPr/>
        </p:nvSpPr>
        <p:spPr>
          <a:xfrm>
            <a:off x="10180265" y="167656"/>
            <a:ext cx="1889871" cy="173148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AF683-4A2A-40CF-BD93-BE8ED8C8F51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95044" y="275731"/>
            <a:ext cx="1217924" cy="1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38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219719DF-55AF-22A4-6CCA-BF5CFBEA59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32" y="128621"/>
            <a:ext cx="1607560" cy="137530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C98718E9-1463-1E85-1F38-FA21867963AD}"/>
              </a:ext>
            </a:extLst>
          </p:cNvPr>
          <p:cNvSpPr txBox="1"/>
          <p:nvPr/>
        </p:nvSpPr>
        <p:spPr>
          <a:xfrm>
            <a:off x="1712492" y="493107"/>
            <a:ext cx="8467773" cy="646331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ZA" sz="3600" dirty="0">
                <a:solidFill>
                  <a:schemeClr val="bg1"/>
                </a:solidFill>
              </a:rPr>
              <a:t>Strategic Examples: Africa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BD62B6E-40ED-9533-5AB8-45C20D719F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38153"/>
              </p:ext>
            </p:extLst>
          </p:nvPr>
        </p:nvGraphicFramePr>
        <p:xfrm>
          <a:off x="2728990" y="1503924"/>
          <a:ext cx="6734019" cy="5136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F3C0F219-4EA8-73FD-3C33-70D63E05FB6B}"/>
              </a:ext>
            </a:extLst>
          </p:cNvPr>
          <p:cNvSpPr/>
          <p:nvPr/>
        </p:nvSpPr>
        <p:spPr>
          <a:xfrm>
            <a:off x="10201853" y="237998"/>
            <a:ext cx="1854215" cy="12439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07FA4-6C3A-B198-F8D9-49D7673075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95044" y="275731"/>
            <a:ext cx="1217924" cy="1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B3925F32-5728-3782-1EAF-7E5822360C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32" y="128621"/>
            <a:ext cx="1607560" cy="137530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97A0FE59-C3C0-C22F-FDA7-32026CF3BDD1}"/>
              </a:ext>
            </a:extLst>
          </p:cNvPr>
          <p:cNvSpPr txBox="1"/>
          <p:nvPr/>
        </p:nvSpPr>
        <p:spPr>
          <a:xfrm>
            <a:off x="1712492" y="493107"/>
            <a:ext cx="8467773" cy="646331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ZA" sz="3600" dirty="0">
                <a:solidFill>
                  <a:schemeClr val="bg1"/>
                </a:solidFill>
              </a:rPr>
              <a:t>Strategic Examples: America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44EF2EA-A42B-7A62-2E9C-F0F77F5EF1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632844"/>
              </p:ext>
            </p:extLst>
          </p:nvPr>
        </p:nvGraphicFramePr>
        <p:xfrm>
          <a:off x="2865776" y="1334125"/>
          <a:ext cx="6460448" cy="5233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5E05B426-6864-336C-7B59-985D643AD811}"/>
              </a:ext>
            </a:extLst>
          </p:cNvPr>
          <p:cNvSpPr/>
          <p:nvPr/>
        </p:nvSpPr>
        <p:spPr>
          <a:xfrm>
            <a:off x="10187785" y="237998"/>
            <a:ext cx="1854215" cy="12439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C55A-DE9A-7270-B00E-E7F614D16FD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95044" y="275731"/>
            <a:ext cx="1217924" cy="1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7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9A452A5E-413B-375F-F096-76423C37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32" y="128621"/>
            <a:ext cx="1607560" cy="137530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447BD5B3-CD12-86A5-20AB-F47D34AC6067}"/>
              </a:ext>
            </a:extLst>
          </p:cNvPr>
          <p:cNvSpPr txBox="1"/>
          <p:nvPr/>
        </p:nvSpPr>
        <p:spPr>
          <a:xfrm>
            <a:off x="1712492" y="493107"/>
            <a:ext cx="8467773" cy="646331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ZA" sz="3600" dirty="0">
                <a:solidFill>
                  <a:schemeClr val="bg1"/>
                </a:solidFill>
              </a:rPr>
              <a:t>Strategic Examples: Australia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137AFC8-24CE-0D62-F84F-F8E7BE19D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219014"/>
              </p:ext>
            </p:extLst>
          </p:nvPr>
        </p:nvGraphicFramePr>
        <p:xfrm>
          <a:off x="3058618" y="1334126"/>
          <a:ext cx="6074764" cy="530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49A994F6-0395-67A9-7F09-B4FBDB21EF72}"/>
              </a:ext>
            </a:extLst>
          </p:cNvPr>
          <p:cNvSpPr/>
          <p:nvPr/>
        </p:nvSpPr>
        <p:spPr>
          <a:xfrm>
            <a:off x="10187785" y="237998"/>
            <a:ext cx="1854215" cy="12439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905F4-464D-0E2B-AD83-88180E4620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95044" y="275731"/>
            <a:ext cx="1217924" cy="1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43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91CBD0B7-5F6B-B688-F738-852C95772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32" y="128621"/>
            <a:ext cx="1607560" cy="137530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0C8B4381-03AE-699B-BFAF-CA244F191C60}"/>
              </a:ext>
            </a:extLst>
          </p:cNvPr>
          <p:cNvSpPr txBox="1"/>
          <p:nvPr/>
        </p:nvSpPr>
        <p:spPr>
          <a:xfrm>
            <a:off x="1712492" y="493107"/>
            <a:ext cx="8467773" cy="646331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ZA" sz="3600" dirty="0">
                <a:solidFill>
                  <a:schemeClr val="bg1"/>
                </a:solidFill>
              </a:rPr>
              <a:t>Strategic Examples: Asia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B122B16-2CEF-212B-0336-A2CDD444D1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178604"/>
              </p:ext>
            </p:extLst>
          </p:nvPr>
        </p:nvGraphicFramePr>
        <p:xfrm>
          <a:off x="3248181" y="1319320"/>
          <a:ext cx="5695638" cy="5348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8BFAF42E-9133-B8B7-359F-8DB6487E0F87}"/>
              </a:ext>
            </a:extLst>
          </p:cNvPr>
          <p:cNvSpPr/>
          <p:nvPr/>
        </p:nvSpPr>
        <p:spPr>
          <a:xfrm>
            <a:off x="10187785" y="237998"/>
            <a:ext cx="1854215" cy="12439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BCB70-7BEE-15D4-1B5F-47D143F772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95044" y="275731"/>
            <a:ext cx="1217924" cy="1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82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09BD2E3F-82B7-9B61-FF62-7C34121F0A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32" y="128621"/>
            <a:ext cx="1607560" cy="137530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7A865492-44D4-CBBA-5696-E27E0EF8AC15}"/>
              </a:ext>
            </a:extLst>
          </p:cNvPr>
          <p:cNvSpPr txBox="1"/>
          <p:nvPr/>
        </p:nvSpPr>
        <p:spPr>
          <a:xfrm>
            <a:off x="1712492" y="493107"/>
            <a:ext cx="8467773" cy="646331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ZA" sz="3600" dirty="0">
                <a:solidFill>
                  <a:schemeClr val="bg1"/>
                </a:solidFill>
              </a:rPr>
              <a:t>Strategic Examples: South Africa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81E4490-25A1-9032-A6A9-B29F5FD09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922067"/>
              </p:ext>
            </p:extLst>
          </p:nvPr>
        </p:nvGraphicFramePr>
        <p:xfrm>
          <a:off x="2216504" y="1305989"/>
          <a:ext cx="7306151" cy="552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596565C-758D-424D-5C14-5CBCF6E5AB77}"/>
              </a:ext>
            </a:extLst>
          </p:cNvPr>
          <p:cNvSpPr/>
          <p:nvPr/>
        </p:nvSpPr>
        <p:spPr>
          <a:xfrm>
            <a:off x="10187785" y="237998"/>
            <a:ext cx="1854215" cy="12439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EEFA1-93E6-83CD-BC29-8D7A6F1661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95044" y="275731"/>
            <a:ext cx="1217924" cy="1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5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875A76-30B2-2830-1EE4-E44EEB91EA52}"/>
              </a:ext>
            </a:extLst>
          </p:cNvPr>
          <p:cNvSpPr/>
          <p:nvPr/>
        </p:nvSpPr>
        <p:spPr>
          <a:xfrm>
            <a:off x="9753599" y="0"/>
            <a:ext cx="2116667" cy="17499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6F0A4-63AC-B103-7F8B-B316B64640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24704" y="514887"/>
            <a:ext cx="1217924" cy="1094832"/>
          </a:xfrm>
          <a:prstGeom prst="rect">
            <a:avLst/>
          </a:prstGeom>
        </p:spPr>
      </p:pic>
      <p:pic>
        <p:nvPicPr>
          <p:cNvPr id="8" name="Picture 7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E852ECC3-A038-B166-8E1C-E56C49A38B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4" y="374651"/>
            <a:ext cx="1607560" cy="137530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E6CF3A79-FD62-9104-6364-260A66ACF2A6}"/>
              </a:ext>
            </a:extLst>
          </p:cNvPr>
          <p:cNvSpPr txBox="1"/>
          <p:nvPr/>
        </p:nvSpPr>
        <p:spPr>
          <a:xfrm>
            <a:off x="1929294" y="793226"/>
            <a:ext cx="8467773" cy="523220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ZA" sz="2800" b="1" dirty="0">
                <a:solidFill>
                  <a:schemeClr val="bg1"/>
                </a:solidFill>
              </a:rPr>
              <a:t>UMP Approach to Partnerships and Collaboration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D068A03C-585F-B045-7578-413E119E9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422440"/>
              </p:ext>
            </p:extLst>
          </p:nvPr>
        </p:nvGraphicFramePr>
        <p:xfrm>
          <a:off x="1447175" y="1609719"/>
          <a:ext cx="9297649" cy="504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6596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AF77FBB-2F2C-B8F4-63A1-0BDF55B4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3" y="850392"/>
            <a:ext cx="6773334" cy="5157216"/>
          </a:xfrm>
        </p:spPr>
        <p:txBody>
          <a:bodyPr>
            <a:noAutofit/>
          </a:bodyPr>
          <a:lstStyle/>
          <a:p>
            <a:b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  <a:b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Enkosi</a:t>
            </a:r>
            <a:b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Ngiyabonga</a:t>
            </a:r>
            <a:b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 a </a:t>
            </a:r>
            <a:r>
              <a:rPr lang="en-US" sz="32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leboha</a:t>
            </a:r>
            <a:b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Inkomu</a:t>
            </a:r>
            <a:b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Ngiyathokoza</a:t>
            </a:r>
            <a:b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Ndi a </a:t>
            </a:r>
            <a:r>
              <a:rPr lang="en-US" sz="32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livhauwa</a:t>
            </a:r>
            <a:b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92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World Map">
            <a:extLst>
              <a:ext uri="{FF2B5EF4-FFF2-40B4-BE49-F238E27FC236}">
                <a16:creationId xmlns:a16="http://schemas.microsoft.com/office/drawing/2014/main" id="{6E2AB039-E6AB-51C4-55E7-3879DD107CB6}"/>
              </a:ext>
            </a:extLst>
          </p:cNvPr>
          <p:cNvGrpSpPr/>
          <p:nvPr/>
        </p:nvGrpSpPr>
        <p:grpSpPr>
          <a:xfrm>
            <a:off x="906780" y="1075787"/>
            <a:ext cx="10378439" cy="5063822"/>
            <a:chOff x="399011" y="834814"/>
            <a:chExt cx="8342794" cy="4070611"/>
          </a:xfrm>
          <a:solidFill>
            <a:srgbClr val="ADECF9"/>
          </a:solidFill>
        </p:grpSpPr>
        <p:sp>
          <p:nvSpPr>
            <p:cNvPr id="5" name="Zimbabwe" descr="© INSCALE GmbH, 05.05.2010&#10;http://www.presentationload.com/">
              <a:extLst>
                <a:ext uri="{FF2B5EF4-FFF2-40B4-BE49-F238E27FC236}">
                  <a16:creationId xmlns:a16="http://schemas.microsoft.com/office/drawing/2014/main" id="{38027C17-0A2C-3ABA-780B-752F349FDF6C}"/>
                </a:ext>
              </a:extLst>
            </p:cNvPr>
            <p:cNvSpPr>
              <a:spLocks/>
            </p:cNvSpPr>
            <p:nvPr/>
          </p:nvSpPr>
          <p:spPr bwMode="gray">
            <a:xfrm>
              <a:off x="4909872" y="3695804"/>
              <a:ext cx="209015" cy="209016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Z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4483268E-7041-B05A-F0F4-B9E4568713EE}"/>
                </a:ext>
              </a:extLst>
            </p:cNvPr>
            <p:cNvSpPr>
              <a:spLocks/>
            </p:cNvSpPr>
            <p:nvPr/>
          </p:nvSpPr>
          <p:spPr bwMode="gray">
            <a:xfrm>
              <a:off x="4825375" y="3467518"/>
              <a:ext cx="315746" cy="302405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8897A748-3B75-D30D-F2EC-7EB3FC1053AD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5336" y="2637386"/>
              <a:ext cx="277203" cy="189744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Western Sahara" descr="© INSCALE GmbH, 05.05.2010&#10;http://www.presentationload.com/">
              <a:extLst>
                <a:ext uri="{FF2B5EF4-FFF2-40B4-BE49-F238E27FC236}">
                  <a16:creationId xmlns:a16="http://schemas.microsoft.com/office/drawing/2014/main" id="{3E1EA682-C54D-9134-3B4A-19A705BD6E2D}"/>
                </a:ext>
              </a:extLst>
            </p:cNvPr>
            <p:cNvSpPr>
              <a:spLocks/>
            </p:cNvSpPr>
            <p:nvPr/>
          </p:nvSpPr>
          <p:spPr bwMode="gray">
            <a:xfrm>
              <a:off x="3790679" y="2373523"/>
              <a:ext cx="226803" cy="194192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BD7C2113-6972-D512-64ED-4AACBBDF24B2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8532" y="2226767"/>
              <a:ext cx="16307" cy="35577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AF7F6969-C79A-CC4B-FE05-5CFAFA2FD018}"/>
                </a:ext>
              </a:extLst>
            </p:cNvPr>
            <p:cNvSpPr>
              <a:spLocks/>
            </p:cNvSpPr>
            <p:nvPr/>
          </p:nvSpPr>
          <p:spPr bwMode="gray">
            <a:xfrm>
              <a:off x="5618445" y="1830973"/>
              <a:ext cx="449160" cy="252004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Vietnam" descr="© INSCALE GmbH, 05.05.2010&#10;http://www.presentationload.com/">
              <a:extLst>
                <a:ext uri="{FF2B5EF4-FFF2-40B4-BE49-F238E27FC236}">
                  <a16:creationId xmlns:a16="http://schemas.microsoft.com/office/drawing/2014/main" id="{BE9F00B2-2BF7-BDC9-A3F4-C42E265DF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0722" y="2503972"/>
              <a:ext cx="229767" cy="452126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Venezuela" descr="© INSCALE GmbH, 05.05.2010&#10;http://www.presentationload.com/">
              <a:extLst>
                <a:ext uri="{FF2B5EF4-FFF2-40B4-BE49-F238E27FC236}">
                  <a16:creationId xmlns:a16="http://schemas.microsoft.com/office/drawing/2014/main" id="{F897E1FF-5D4B-0271-0511-862C1B62B1C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63836" y="2846402"/>
              <a:ext cx="361698" cy="352806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USA (Alaska)" descr="© INSCALE GmbH, 05.05.2010&#10;http://www.presentationload.com/">
              <a:extLst>
                <a:ext uri="{FF2B5EF4-FFF2-40B4-BE49-F238E27FC236}">
                  <a16:creationId xmlns:a16="http://schemas.microsoft.com/office/drawing/2014/main" id="{20092571-147A-9E18-5403-5CC61C5B9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99011" y="1107572"/>
              <a:ext cx="1165144" cy="504009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USA" descr="© INSCALE GmbH, 05.05.2010&#10;http://www.presentationload.com/">
              <a:extLst>
                <a:ext uri="{FF2B5EF4-FFF2-40B4-BE49-F238E27FC236}">
                  <a16:creationId xmlns:a16="http://schemas.microsoft.com/office/drawing/2014/main" id="{F7972E7B-BD75-2E3C-7215-FAB193E091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60950" y="1713865"/>
              <a:ext cx="1485337" cy="736743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Uruguay" descr="© INSCALE GmbH, 05.05.2010&#10;http://www.presentationload.com/">
              <a:extLst>
                <a:ext uri="{FF2B5EF4-FFF2-40B4-BE49-F238E27FC236}">
                  <a16:creationId xmlns:a16="http://schemas.microsoft.com/office/drawing/2014/main" id="{1C26973C-6746-DE31-CFA4-C3D774DE838D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5607" y="4139036"/>
              <a:ext cx="139343" cy="145273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CA141D5E-8222-3961-004E-6B8FA949498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94566" y="1386258"/>
              <a:ext cx="219391" cy="312783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E0074B6C-3F75-009C-F221-070BEFA31669}"/>
                </a:ext>
              </a:extLst>
            </p:cNvPr>
            <p:cNvSpPr>
              <a:spLocks/>
            </p:cNvSpPr>
            <p:nvPr/>
          </p:nvSpPr>
          <p:spPr bwMode="gray">
            <a:xfrm>
              <a:off x="5599173" y="2407618"/>
              <a:ext cx="127484" cy="121556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F89C562E-C58E-4BF5-02AC-C0BAAAE5DF7B}"/>
                </a:ext>
              </a:extLst>
            </p:cNvPr>
            <p:cNvSpPr>
              <a:spLocks/>
            </p:cNvSpPr>
            <p:nvPr/>
          </p:nvSpPr>
          <p:spPr bwMode="gray">
            <a:xfrm>
              <a:off x="4792763" y="1627887"/>
              <a:ext cx="423959" cy="237181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Uganda" descr="© INSCALE GmbH, 05.05.2010&#10;http://www.presentationload.com/">
              <a:extLst>
                <a:ext uri="{FF2B5EF4-FFF2-40B4-BE49-F238E27FC236}">
                  <a16:creationId xmlns:a16="http://schemas.microsoft.com/office/drawing/2014/main" id="{1E812560-DD02-D74C-CAE7-5162A46D001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034390" y="3090993"/>
              <a:ext cx="148236" cy="174920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solidFill>
              <a:srgbClr val="70AD47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F0E570C5-0732-3E97-8F4B-F1A3ED3A8359}"/>
                </a:ext>
              </a:extLst>
            </p:cNvPr>
            <p:cNvSpPr>
              <a:spLocks/>
            </p:cNvSpPr>
            <p:nvPr/>
          </p:nvSpPr>
          <p:spPr bwMode="gray">
            <a:xfrm>
              <a:off x="5550255" y="1912504"/>
              <a:ext cx="382452" cy="229770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AFB0DDBE-91A9-68AB-6105-F37D70A281D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80223" y="1930291"/>
              <a:ext cx="504007" cy="192709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6DE8AAFD-5800-7F79-DFAE-7CD7BC110C63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1441" y="2078530"/>
              <a:ext cx="103766" cy="216428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ogo" descr="© INSCALE GmbH, 05.05.2010&#10;http://www.presentationload.com/">
              <a:extLst>
                <a:ext uri="{FF2B5EF4-FFF2-40B4-BE49-F238E27FC236}">
                  <a16:creationId xmlns:a16="http://schemas.microsoft.com/office/drawing/2014/main" id="{F0614A86-50F7-0142-5EAE-04592EE27EED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0944" y="2880496"/>
              <a:ext cx="53365" cy="152686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6A844ADE-E8BA-D8D8-BB89-04EA3DA79098}"/>
                </a:ext>
              </a:extLst>
            </p:cNvPr>
            <p:cNvSpPr>
              <a:spLocks/>
            </p:cNvSpPr>
            <p:nvPr/>
          </p:nvSpPr>
          <p:spPr bwMode="gray">
            <a:xfrm>
              <a:off x="6829542" y="2594397"/>
              <a:ext cx="234215" cy="450643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anzania" descr="© INSCALE GmbH, 05.05.2010&#10;http://www.presentationload.com/">
              <a:extLst>
                <a:ext uri="{FF2B5EF4-FFF2-40B4-BE49-F238E27FC236}">
                  <a16:creationId xmlns:a16="http://schemas.microsoft.com/office/drawing/2014/main" id="{535145AD-34D6-6792-F7DF-591165C6E10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032907" y="3249609"/>
              <a:ext cx="290545" cy="329088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solidFill>
              <a:srgbClr val="70AD47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BD496C49-053D-C6C9-EC11-B542B63BF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7154" y="1967351"/>
              <a:ext cx="209015" cy="131932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5F7C81D5-6A88-8C52-0229-E12EF5971102}"/>
                </a:ext>
              </a:extLst>
            </p:cNvPr>
            <p:cNvSpPr>
              <a:spLocks/>
            </p:cNvSpPr>
            <p:nvPr/>
          </p:nvSpPr>
          <p:spPr bwMode="gray">
            <a:xfrm>
              <a:off x="7401738" y="2444677"/>
              <a:ext cx="45954" cy="102284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A1D086D7-C252-A367-19D1-6F6305D067ED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2979" y="2075565"/>
              <a:ext cx="170473" cy="157133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F9ACECDF-1EBD-C82F-8F80-1386D8A8FB71}"/>
                </a:ext>
              </a:extLst>
            </p:cNvPr>
            <p:cNvSpPr>
              <a:spLocks/>
            </p:cNvSpPr>
            <p:nvPr/>
          </p:nvSpPr>
          <p:spPr bwMode="gray">
            <a:xfrm>
              <a:off x="4408829" y="1759818"/>
              <a:ext cx="109696" cy="60778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2310B10A-5E74-86DA-7538-F188E723F81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533349" y="1163902"/>
              <a:ext cx="262381" cy="375042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Swaz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B71C44F0-F8A8-2B61-E87E-A759AB1A143F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0696" y="4004139"/>
              <a:ext cx="38542" cy="50401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rgbClr val="70AD47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Suriname" descr="© INSCALE GmbH, 05.05.2010&#10;http://www.presentationload.com/">
              <a:extLst>
                <a:ext uri="{FF2B5EF4-FFF2-40B4-BE49-F238E27FC236}">
                  <a16:creationId xmlns:a16="http://schemas.microsoft.com/office/drawing/2014/main" id="{862DF851-EB20-1453-60A7-1A1214ED47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8524" y="3036146"/>
              <a:ext cx="111179" cy="127485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Sudan">
              <a:extLst>
                <a:ext uri="{FF2B5EF4-FFF2-40B4-BE49-F238E27FC236}">
                  <a16:creationId xmlns:a16="http://schemas.microsoft.com/office/drawing/2014/main" id="{545D6A7F-6E30-5588-931D-21F7AF09D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919" y="2510265"/>
              <a:ext cx="452944" cy="444363"/>
            </a:xfrm>
            <a:custGeom>
              <a:avLst/>
              <a:gdLst/>
              <a:ahLst/>
              <a:cxnLst>
                <a:cxn ang="0">
                  <a:pos x="442" y="199"/>
                </a:cxn>
                <a:cxn ang="0">
                  <a:pos x="446" y="187"/>
                </a:cxn>
                <a:cxn ang="0">
                  <a:pos x="475" y="170"/>
                </a:cxn>
                <a:cxn ang="0">
                  <a:pos x="458" y="149"/>
                </a:cxn>
                <a:cxn ang="0">
                  <a:pos x="439" y="137"/>
                </a:cxn>
                <a:cxn ang="0">
                  <a:pos x="434" y="114"/>
                </a:cxn>
                <a:cxn ang="0">
                  <a:pos x="430" y="90"/>
                </a:cxn>
                <a:cxn ang="0">
                  <a:pos x="423" y="55"/>
                </a:cxn>
                <a:cxn ang="0">
                  <a:pos x="413" y="29"/>
                </a:cxn>
                <a:cxn ang="0">
                  <a:pos x="387" y="0"/>
                </a:cxn>
                <a:cxn ang="0">
                  <a:pos x="361" y="26"/>
                </a:cxn>
                <a:cxn ang="0">
                  <a:pos x="345" y="31"/>
                </a:cxn>
                <a:cxn ang="0">
                  <a:pos x="326" y="47"/>
                </a:cxn>
                <a:cxn ang="0">
                  <a:pos x="269" y="36"/>
                </a:cxn>
                <a:cxn ang="0">
                  <a:pos x="87" y="36"/>
                </a:cxn>
                <a:cxn ang="0">
                  <a:pos x="54" y="241"/>
                </a:cxn>
                <a:cxn ang="0">
                  <a:pos x="30" y="246"/>
                </a:cxn>
                <a:cxn ang="0">
                  <a:pos x="30" y="258"/>
                </a:cxn>
                <a:cxn ang="0">
                  <a:pos x="16" y="272"/>
                </a:cxn>
                <a:cxn ang="0">
                  <a:pos x="7" y="300"/>
                </a:cxn>
                <a:cxn ang="0">
                  <a:pos x="9" y="322"/>
                </a:cxn>
                <a:cxn ang="0">
                  <a:pos x="4" y="338"/>
                </a:cxn>
                <a:cxn ang="0">
                  <a:pos x="19" y="338"/>
                </a:cxn>
                <a:cxn ang="0">
                  <a:pos x="21" y="373"/>
                </a:cxn>
                <a:cxn ang="0">
                  <a:pos x="35" y="385"/>
                </a:cxn>
                <a:cxn ang="0">
                  <a:pos x="42" y="409"/>
                </a:cxn>
                <a:cxn ang="0">
                  <a:pos x="54" y="430"/>
                </a:cxn>
                <a:cxn ang="0">
                  <a:pos x="47" y="451"/>
                </a:cxn>
                <a:cxn ang="0">
                  <a:pos x="49" y="463"/>
                </a:cxn>
                <a:cxn ang="0">
                  <a:pos x="73" y="456"/>
                </a:cxn>
                <a:cxn ang="0">
                  <a:pos x="78" y="447"/>
                </a:cxn>
                <a:cxn ang="0">
                  <a:pos x="89" y="418"/>
                </a:cxn>
                <a:cxn ang="0">
                  <a:pos x="115" y="416"/>
                </a:cxn>
                <a:cxn ang="0">
                  <a:pos x="125" y="430"/>
                </a:cxn>
                <a:cxn ang="0">
                  <a:pos x="170" y="433"/>
                </a:cxn>
                <a:cxn ang="0">
                  <a:pos x="196" y="442"/>
                </a:cxn>
                <a:cxn ang="0">
                  <a:pos x="234" y="411"/>
                </a:cxn>
                <a:cxn ang="0">
                  <a:pos x="290" y="409"/>
                </a:cxn>
                <a:cxn ang="0">
                  <a:pos x="307" y="364"/>
                </a:cxn>
                <a:cxn ang="0">
                  <a:pos x="331" y="347"/>
                </a:cxn>
                <a:cxn ang="0">
                  <a:pos x="328" y="378"/>
                </a:cxn>
                <a:cxn ang="0">
                  <a:pos x="335" y="399"/>
                </a:cxn>
                <a:cxn ang="0">
                  <a:pos x="357" y="423"/>
                </a:cxn>
                <a:cxn ang="0">
                  <a:pos x="359" y="409"/>
                </a:cxn>
                <a:cxn ang="0">
                  <a:pos x="368" y="399"/>
                </a:cxn>
                <a:cxn ang="0">
                  <a:pos x="380" y="385"/>
                </a:cxn>
                <a:cxn ang="0">
                  <a:pos x="382" y="364"/>
                </a:cxn>
                <a:cxn ang="0">
                  <a:pos x="392" y="343"/>
                </a:cxn>
                <a:cxn ang="0">
                  <a:pos x="411" y="333"/>
                </a:cxn>
                <a:cxn ang="0">
                  <a:pos x="418" y="303"/>
                </a:cxn>
                <a:cxn ang="0">
                  <a:pos x="416" y="262"/>
                </a:cxn>
                <a:cxn ang="0">
                  <a:pos x="423" y="239"/>
                </a:cxn>
                <a:cxn ang="0">
                  <a:pos x="430" y="215"/>
                </a:cxn>
              </a:cxnLst>
              <a:rect l="0" t="0" r="r" b="b"/>
              <a:pathLst>
                <a:path w="475" h="466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South Sudan">
              <a:extLst>
                <a:ext uri="{FF2B5EF4-FFF2-40B4-BE49-F238E27FC236}">
                  <a16:creationId xmlns:a16="http://schemas.microsoft.com/office/drawing/2014/main" id="{E91EB81B-C58F-AD9D-37A6-18A0989FB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854" y="2841153"/>
              <a:ext cx="326120" cy="272722"/>
            </a:xfrm>
            <a:custGeom>
              <a:avLst/>
              <a:gdLst/>
              <a:ahLst/>
              <a:cxnLst>
                <a:cxn ang="0">
                  <a:pos x="269" y="52"/>
                </a:cxn>
                <a:cxn ang="0">
                  <a:pos x="265" y="38"/>
                </a:cxn>
                <a:cxn ang="0">
                  <a:pos x="262" y="19"/>
                </a:cxn>
                <a:cxn ang="0">
                  <a:pos x="253" y="3"/>
                </a:cxn>
                <a:cxn ang="0">
                  <a:pos x="241" y="17"/>
                </a:cxn>
                <a:cxn ang="0">
                  <a:pos x="229" y="50"/>
                </a:cxn>
                <a:cxn ang="0">
                  <a:pos x="194" y="83"/>
                </a:cxn>
                <a:cxn ang="0">
                  <a:pos x="156" y="71"/>
                </a:cxn>
                <a:cxn ang="0">
                  <a:pos x="130" y="95"/>
                </a:cxn>
                <a:cxn ang="0">
                  <a:pos x="109" y="88"/>
                </a:cxn>
                <a:cxn ang="0">
                  <a:pos x="71" y="93"/>
                </a:cxn>
                <a:cxn ang="0">
                  <a:pos x="57" y="76"/>
                </a:cxn>
                <a:cxn ang="0">
                  <a:pos x="49" y="69"/>
                </a:cxn>
                <a:cxn ang="0">
                  <a:pos x="26" y="64"/>
                </a:cxn>
                <a:cxn ang="0">
                  <a:pos x="16" y="90"/>
                </a:cxn>
                <a:cxn ang="0">
                  <a:pos x="7" y="104"/>
                </a:cxn>
                <a:cxn ang="0">
                  <a:pos x="7" y="109"/>
                </a:cxn>
                <a:cxn ang="0">
                  <a:pos x="0" y="119"/>
                </a:cxn>
                <a:cxn ang="0">
                  <a:pos x="12" y="135"/>
                </a:cxn>
                <a:cxn ang="0">
                  <a:pos x="28" y="142"/>
                </a:cxn>
                <a:cxn ang="0">
                  <a:pos x="38" y="152"/>
                </a:cxn>
                <a:cxn ang="0">
                  <a:pos x="33" y="154"/>
                </a:cxn>
                <a:cxn ang="0">
                  <a:pos x="42" y="164"/>
                </a:cxn>
                <a:cxn ang="0">
                  <a:pos x="54" y="173"/>
                </a:cxn>
                <a:cxn ang="0">
                  <a:pos x="59" y="182"/>
                </a:cxn>
                <a:cxn ang="0">
                  <a:pos x="68" y="190"/>
                </a:cxn>
                <a:cxn ang="0">
                  <a:pos x="68" y="197"/>
                </a:cxn>
                <a:cxn ang="0">
                  <a:pos x="83" y="208"/>
                </a:cxn>
                <a:cxn ang="0">
                  <a:pos x="92" y="218"/>
                </a:cxn>
                <a:cxn ang="0">
                  <a:pos x="106" y="241"/>
                </a:cxn>
                <a:cxn ang="0">
                  <a:pos x="127" y="258"/>
                </a:cxn>
                <a:cxn ang="0">
                  <a:pos x="137" y="251"/>
                </a:cxn>
                <a:cxn ang="0">
                  <a:pos x="146" y="258"/>
                </a:cxn>
                <a:cxn ang="0">
                  <a:pos x="156" y="251"/>
                </a:cxn>
                <a:cxn ang="0">
                  <a:pos x="168" y="251"/>
                </a:cxn>
                <a:cxn ang="0">
                  <a:pos x="177" y="267"/>
                </a:cxn>
                <a:cxn ang="0">
                  <a:pos x="187" y="272"/>
                </a:cxn>
                <a:cxn ang="0">
                  <a:pos x="203" y="275"/>
                </a:cxn>
                <a:cxn ang="0">
                  <a:pos x="215" y="279"/>
                </a:cxn>
                <a:cxn ang="0">
                  <a:pos x="222" y="275"/>
                </a:cxn>
                <a:cxn ang="0">
                  <a:pos x="243" y="277"/>
                </a:cxn>
                <a:cxn ang="0">
                  <a:pos x="262" y="272"/>
                </a:cxn>
                <a:cxn ang="0">
                  <a:pos x="274" y="277"/>
                </a:cxn>
                <a:cxn ang="0">
                  <a:pos x="283" y="265"/>
                </a:cxn>
                <a:cxn ang="0">
                  <a:pos x="295" y="251"/>
                </a:cxn>
                <a:cxn ang="0">
                  <a:pos x="340" y="239"/>
                </a:cxn>
                <a:cxn ang="0">
                  <a:pos x="335" y="225"/>
                </a:cxn>
                <a:cxn ang="0">
                  <a:pos x="316" y="208"/>
                </a:cxn>
                <a:cxn ang="0">
                  <a:pos x="312" y="185"/>
                </a:cxn>
                <a:cxn ang="0">
                  <a:pos x="293" y="175"/>
                </a:cxn>
                <a:cxn ang="0">
                  <a:pos x="286" y="159"/>
                </a:cxn>
                <a:cxn ang="0">
                  <a:pos x="276" y="149"/>
                </a:cxn>
                <a:cxn ang="0">
                  <a:pos x="260" y="147"/>
                </a:cxn>
                <a:cxn ang="0">
                  <a:pos x="265" y="135"/>
                </a:cxn>
                <a:cxn ang="0">
                  <a:pos x="279" y="128"/>
                </a:cxn>
                <a:cxn ang="0">
                  <a:pos x="288" y="123"/>
                </a:cxn>
                <a:cxn ang="0">
                  <a:pos x="291" y="100"/>
                </a:cxn>
                <a:cxn ang="0">
                  <a:pos x="286" y="88"/>
                </a:cxn>
                <a:cxn ang="0">
                  <a:pos x="291" y="76"/>
                </a:cxn>
              </a:cxnLst>
              <a:rect l="0" t="0" r="r" b="b"/>
              <a:pathLst>
                <a:path w="342" h="286">
                  <a:moveTo>
                    <a:pt x="286" y="67"/>
                  </a:moveTo>
                  <a:lnTo>
                    <a:pt x="279" y="60"/>
                  </a:lnTo>
                  <a:lnTo>
                    <a:pt x="269" y="52"/>
                  </a:lnTo>
                  <a:lnTo>
                    <a:pt x="262" y="48"/>
                  </a:lnTo>
                  <a:lnTo>
                    <a:pt x="265" y="43"/>
                  </a:lnTo>
                  <a:lnTo>
                    <a:pt x="265" y="38"/>
                  </a:lnTo>
                  <a:lnTo>
                    <a:pt x="262" y="31"/>
                  </a:lnTo>
                  <a:lnTo>
                    <a:pt x="260" y="22"/>
                  </a:lnTo>
                  <a:lnTo>
                    <a:pt x="262" y="19"/>
                  </a:lnTo>
                  <a:lnTo>
                    <a:pt x="262" y="10"/>
                  </a:lnTo>
                  <a:lnTo>
                    <a:pt x="265" y="0"/>
                  </a:lnTo>
                  <a:lnTo>
                    <a:pt x="253" y="3"/>
                  </a:lnTo>
                  <a:lnTo>
                    <a:pt x="253" y="10"/>
                  </a:lnTo>
                  <a:lnTo>
                    <a:pt x="234" y="10"/>
                  </a:lnTo>
                  <a:lnTo>
                    <a:pt x="241" y="17"/>
                  </a:lnTo>
                  <a:lnTo>
                    <a:pt x="241" y="34"/>
                  </a:lnTo>
                  <a:lnTo>
                    <a:pt x="243" y="41"/>
                  </a:lnTo>
                  <a:lnTo>
                    <a:pt x="229" y="50"/>
                  </a:lnTo>
                  <a:lnTo>
                    <a:pt x="224" y="62"/>
                  </a:lnTo>
                  <a:lnTo>
                    <a:pt x="208" y="83"/>
                  </a:lnTo>
                  <a:lnTo>
                    <a:pt x="194" y="83"/>
                  </a:lnTo>
                  <a:lnTo>
                    <a:pt x="184" y="74"/>
                  </a:lnTo>
                  <a:lnTo>
                    <a:pt x="168" y="64"/>
                  </a:lnTo>
                  <a:lnTo>
                    <a:pt x="156" y="71"/>
                  </a:lnTo>
                  <a:lnTo>
                    <a:pt x="153" y="83"/>
                  </a:lnTo>
                  <a:lnTo>
                    <a:pt x="139" y="83"/>
                  </a:lnTo>
                  <a:lnTo>
                    <a:pt x="130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88"/>
                  </a:lnTo>
                  <a:lnTo>
                    <a:pt x="104" y="86"/>
                  </a:lnTo>
                  <a:lnTo>
                    <a:pt x="80" y="88"/>
                  </a:lnTo>
                  <a:lnTo>
                    <a:pt x="71" y="93"/>
                  </a:lnTo>
                  <a:lnTo>
                    <a:pt x="61" y="86"/>
                  </a:lnTo>
                  <a:lnTo>
                    <a:pt x="59" y="83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2" y="71"/>
                  </a:lnTo>
                  <a:lnTo>
                    <a:pt x="49" y="69"/>
                  </a:lnTo>
                  <a:lnTo>
                    <a:pt x="47" y="60"/>
                  </a:lnTo>
                  <a:lnTo>
                    <a:pt x="35" y="62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30"/>
                  </a:lnTo>
                  <a:lnTo>
                    <a:pt x="12" y="135"/>
                  </a:lnTo>
                  <a:lnTo>
                    <a:pt x="26" y="135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3" y="145"/>
                  </a:lnTo>
                  <a:lnTo>
                    <a:pt x="38" y="149"/>
                  </a:lnTo>
                  <a:lnTo>
                    <a:pt x="38" y="152"/>
                  </a:lnTo>
                  <a:lnTo>
                    <a:pt x="35" y="152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8" y="161"/>
                  </a:lnTo>
                  <a:lnTo>
                    <a:pt x="42" y="164"/>
                  </a:lnTo>
                  <a:lnTo>
                    <a:pt x="45" y="164"/>
                  </a:lnTo>
                  <a:lnTo>
                    <a:pt x="49" y="166"/>
                  </a:lnTo>
                  <a:lnTo>
                    <a:pt x="54" y="173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59" y="182"/>
                  </a:lnTo>
                  <a:lnTo>
                    <a:pt x="66" y="182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7"/>
                  </a:lnTo>
                  <a:lnTo>
                    <a:pt x="68" y="204"/>
                  </a:lnTo>
                  <a:lnTo>
                    <a:pt x="80" y="206"/>
                  </a:lnTo>
                  <a:lnTo>
                    <a:pt x="83" y="208"/>
                  </a:lnTo>
                  <a:lnTo>
                    <a:pt x="87" y="211"/>
                  </a:lnTo>
                  <a:lnTo>
                    <a:pt x="90" y="213"/>
                  </a:lnTo>
                  <a:lnTo>
                    <a:pt x="92" y="218"/>
                  </a:lnTo>
                  <a:lnTo>
                    <a:pt x="92" y="227"/>
                  </a:lnTo>
                  <a:lnTo>
                    <a:pt x="94" y="232"/>
                  </a:lnTo>
                  <a:lnTo>
                    <a:pt x="106" y="241"/>
                  </a:lnTo>
                  <a:lnTo>
                    <a:pt x="106" y="251"/>
                  </a:lnTo>
                  <a:lnTo>
                    <a:pt x="125" y="260"/>
                  </a:lnTo>
                  <a:lnTo>
                    <a:pt x="127" y="258"/>
                  </a:lnTo>
                  <a:lnTo>
                    <a:pt x="130" y="253"/>
                  </a:lnTo>
                  <a:lnTo>
                    <a:pt x="132" y="251"/>
                  </a:lnTo>
                  <a:lnTo>
                    <a:pt x="137" y="251"/>
                  </a:lnTo>
                  <a:lnTo>
                    <a:pt x="142" y="253"/>
                  </a:lnTo>
                  <a:lnTo>
                    <a:pt x="142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56" y="253"/>
                  </a:lnTo>
                  <a:lnTo>
                    <a:pt x="156" y="251"/>
                  </a:lnTo>
                  <a:lnTo>
                    <a:pt x="161" y="246"/>
                  </a:lnTo>
                  <a:lnTo>
                    <a:pt x="163" y="249"/>
                  </a:lnTo>
                  <a:lnTo>
                    <a:pt x="168" y="251"/>
                  </a:lnTo>
                  <a:lnTo>
                    <a:pt x="170" y="258"/>
                  </a:lnTo>
                  <a:lnTo>
                    <a:pt x="172" y="263"/>
                  </a:lnTo>
                  <a:lnTo>
                    <a:pt x="177" y="267"/>
                  </a:lnTo>
                  <a:lnTo>
                    <a:pt x="182" y="270"/>
                  </a:lnTo>
                  <a:lnTo>
                    <a:pt x="184" y="272"/>
                  </a:lnTo>
                  <a:lnTo>
                    <a:pt x="187" y="272"/>
                  </a:lnTo>
                  <a:lnTo>
                    <a:pt x="189" y="282"/>
                  </a:lnTo>
                  <a:lnTo>
                    <a:pt x="196" y="282"/>
                  </a:lnTo>
                  <a:lnTo>
                    <a:pt x="203" y="275"/>
                  </a:lnTo>
                  <a:lnTo>
                    <a:pt x="208" y="275"/>
                  </a:lnTo>
                  <a:lnTo>
                    <a:pt x="210" y="277"/>
                  </a:lnTo>
                  <a:lnTo>
                    <a:pt x="215" y="279"/>
                  </a:lnTo>
                  <a:lnTo>
                    <a:pt x="220" y="279"/>
                  </a:lnTo>
                  <a:lnTo>
                    <a:pt x="220" y="277"/>
                  </a:lnTo>
                  <a:lnTo>
                    <a:pt x="222" y="275"/>
                  </a:lnTo>
                  <a:lnTo>
                    <a:pt x="224" y="275"/>
                  </a:lnTo>
                  <a:lnTo>
                    <a:pt x="236" y="286"/>
                  </a:lnTo>
                  <a:lnTo>
                    <a:pt x="243" y="277"/>
                  </a:lnTo>
                  <a:lnTo>
                    <a:pt x="253" y="277"/>
                  </a:lnTo>
                  <a:lnTo>
                    <a:pt x="257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5" y="277"/>
                  </a:lnTo>
                  <a:lnTo>
                    <a:pt x="274" y="277"/>
                  </a:lnTo>
                  <a:lnTo>
                    <a:pt x="281" y="270"/>
                  </a:lnTo>
                  <a:lnTo>
                    <a:pt x="281" y="267"/>
                  </a:lnTo>
                  <a:lnTo>
                    <a:pt x="283" y="265"/>
                  </a:lnTo>
                  <a:lnTo>
                    <a:pt x="283" y="263"/>
                  </a:lnTo>
                  <a:lnTo>
                    <a:pt x="288" y="263"/>
                  </a:lnTo>
                  <a:lnTo>
                    <a:pt x="295" y="251"/>
                  </a:lnTo>
                  <a:lnTo>
                    <a:pt x="333" y="251"/>
                  </a:lnTo>
                  <a:lnTo>
                    <a:pt x="342" y="246"/>
                  </a:lnTo>
                  <a:lnTo>
                    <a:pt x="340" y="239"/>
                  </a:lnTo>
                  <a:lnTo>
                    <a:pt x="340" y="232"/>
                  </a:lnTo>
                  <a:lnTo>
                    <a:pt x="338" y="227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24" y="223"/>
                  </a:lnTo>
                  <a:lnTo>
                    <a:pt x="316" y="208"/>
                  </a:lnTo>
                  <a:lnTo>
                    <a:pt x="316" y="201"/>
                  </a:lnTo>
                  <a:lnTo>
                    <a:pt x="312" y="199"/>
                  </a:lnTo>
                  <a:lnTo>
                    <a:pt x="312" y="185"/>
                  </a:lnTo>
                  <a:lnTo>
                    <a:pt x="305" y="185"/>
                  </a:lnTo>
                  <a:lnTo>
                    <a:pt x="302" y="175"/>
                  </a:lnTo>
                  <a:lnTo>
                    <a:pt x="293" y="175"/>
                  </a:lnTo>
                  <a:lnTo>
                    <a:pt x="291" y="168"/>
                  </a:lnTo>
                  <a:lnTo>
                    <a:pt x="291" y="161"/>
                  </a:lnTo>
                  <a:lnTo>
                    <a:pt x="286" y="159"/>
                  </a:lnTo>
                  <a:lnTo>
                    <a:pt x="283" y="154"/>
                  </a:lnTo>
                  <a:lnTo>
                    <a:pt x="279" y="152"/>
                  </a:lnTo>
                  <a:lnTo>
                    <a:pt x="276" y="149"/>
                  </a:lnTo>
                  <a:lnTo>
                    <a:pt x="267" y="149"/>
                  </a:lnTo>
                  <a:lnTo>
                    <a:pt x="262" y="147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62" y="138"/>
                  </a:lnTo>
                  <a:lnTo>
                    <a:pt x="265" y="135"/>
                  </a:lnTo>
                  <a:lnTo>
                    <a:pt x="262" y="126"/>
                  </a:lnTo>
                  <a:lnTo>
                    <a:pt x="276" y="126"/>
                  </a:lnTo>
                  <a:lnTo>
                    <a:pt x="279" y="128"/>
                  </a:lnTo>
                  <a:lnTo>
                    <a:pt x="281" y="126"/>
                  </a:lnTo>
                  <a:lnTo>
                    <a:pt x="286" y="126"/>
                  </a:lnTo>
                  <a:lnTo>
                    <a:pt x="288" y="123"/>
                  </a:lnTo>
                  <a:lnTo>
                    <a:pt x="288" y="119"/>
                  </a:lnTo>
                  <a:lnTo>
                    <a:pt x="291" y="114"/>
                  </a:lnTo>
                  <a:lnTo>
                    <a:pt x="291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6" y="88"/>
                  </a:lnTo>
                  <a:lnTo>
                    <a:pt x="286" y="83"/>
                  </a:lnTo>
                  <a:lnTo>
                    <a:pt x="288" y="78"/>
                  </a:lnTo>
                  <a:lnTo>
                    <a:pt x="291" y="76"/>
                  </a:lnTo>
                  <a:lnTo>
                    <a:pt x="288" y="71"/>
                  </a:lnTo>
                  <a:lnTo>
                    <a:pt x="286" y="67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98C31FE0-0436-B20B-6373-4A1703B66D50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8902" y="2924967"/>
              <a:ext cx="65224" cy="115625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AFC21330-6AF5-496C-B884-38463ECD76D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30823" y="1882856"/>
              <a:ext cx="332051" cy="234216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South Africa" descr="© INSCALE GmbH, 05.05.2010&#10;http://www.presentationload.com/">
              <a:extLst>
                <a:ext uri="{FF2B5EF4-FFF2-40B4-BE49-F238E27FC236}">
                  <a16:creationId xmlns:a16="http://schemas.microsoft.com/office/drawing/2014/main" id="{5655BF36-5570-F263-714B-F417DBD679F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672692" y="3895926"/>
              <a:ext cx="429889" cy="386901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solidFill>
              <a:srgbClr val="ED7D31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Somalia" descr="© INSCALE GmbH, 05.05.2010&#10;http://www.presentationload.com/">
              <a:extLst>
                <a:ext uri="{FF2B5EF4-FFF2-40B4-BE49-F238E27FC236}">
                  <a16:creationId xmlns:a16="http://schemas.microsoft.com/office/drawing/2014/main" id="{94D40F0E-B4F2-85ED-6C77-B0AFD9A1DDAE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1240" y="2850849"/>
              <a:ext cx="271275" cy="419514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Solomon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8B18C1CE-CE24-3EDE-EDAC-A76338A5D1D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452741" y="3423046"/>
              <a:ext cx="140826" cy="131932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0B3C5552-FB9E-E33C-1C15-2D88EE459875}"/>
                </a:ext>
              </a:extLst>
            </p:cNvPr>
            <p:cNvSpPr>
              <a:spLocks/>
            </p:cNvSpPr>
            <p:nvPr/>
          </p:nvSpPr>
          <p:spPr bwMode="gray">
            <a:xfrm>
              <a:off x="4583748" y="1786501"/>
              <a:ext cx="80048" cy="45954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F2F6DC5F-9404-A2E1-872B-93CC5F8B70E1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5278" y="1709417"/>
              <a:ext cx="134897" cy="54848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Sierra Leone" descr="© INSCALE GmbH, 05.05.2010&#10;http://www.presentationload.com/">
              <a:extLst>
                <a:ext uri="{FF2B5EF4-FFF2-40B4-BE49-F238E27FC236}">
                  <a16:creationId xmlns:a16="http://schemas.microsoft.com/office/drawing/2014/main" id="{F1CBCDBB-4484-05D6-A261-61AB8269E32A}"/>
                </a:ext>
              </a:extLst>
            </p:cNvPr>
            <p:cNvSpPr>
              <a:spLocks/>
            </p:cNvSpPr>
            <p:nvPr/>
          </p:nvSpPr>
          <p:spPr bwMode="gray">
            <a:xfrm>
              <a:off x="3879621" y="2910144"/>
              <a:ext cx="78566" cy="102284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Serbia" descr="© INSCALE GmbH, 05.05.2010&#10;http://www.presentationload.com/">
              <a:extLst>
                <a:ext uri="{FF2B5EF4-FFF2-40B4-BE49-F238E27FC236}">
                  <a16:creationId xmlns:a16="http://schemas.microsoft.com/office/drawing/2014/main" id="{174D706A-3071-2D80-C27C-748ABC2C91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17162" y="1810219"/>
              <a:ext cx="103766" cy="113769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Senegal" descr="© INSCALE GmbH, 05.05.2010&#10;http://www.presentationload.com/">
              <a:extLst>
                <a:ext uri="{FF2B5EF4-FFF2-40B4-BE49-F238E27FC236}">
                  <a16:creationId xmlns:a16="http://schemas.microsoft.com/office/drawing/2014/main" id="{4E1EC54A-5976-63BA-A07D-AEED426FE65C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1057" y="2704094"/>
              <a:ext cx="157132" cy="139343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FFF5A319-B92B-135D-36DA-325427EB53A9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8533" y="2235663"/>
              <a:ext cx="563301" cy="483255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wanda" descr="© INSCALE GmbH, 05.05.2010&#10;http://www.presentationload.com/">
              <a:extLst>
                <a:ext uri="{FF2B5EF4-FFF2-40B4-BE49-F238E27FC236}">
                  <a16:creationId xmlns:a16="http://schemas.microsoft.com/office/drawing/2014/main" id="{EC2F7DA3-8F25-5E05-4079-C133221F97A6}"/>
                </a:ext>
              </a:extLst>
            </p:cNvPr>
            <p:cNvSpPr>
              <a:spLocks/>
            </p:cNvSpPr>
            <p:nvPr/>
          </p:nvSpPr>
          <p:spPr bwMode="gray">
            <a:xfrm>
              <a:off x="5012154" y="3249609"/>
              <a:ext cx="56330" cy="56330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F3BA1D5F-8389-A3BF-545E-8241E0F316B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804943" y="1429248"/>
              <a:ext cx="114143" cy="453608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9222389A-CB46-E269-A54D-C51562A0C3A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727539" y="867426"/>
              <a:ext cx="3430210" cy="1092513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C91425F4-72E0-73A6-E49B-5F8E77F30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4749775" y="1747960"/>
              <a:ext cx="232733" cy="139343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2296EA44-0C1B-B762-E8B5-6F6BEE08B925}"/>
                </a:ext>
              </a:extLst>
            </p:cNvPr>
            <p:cNvSpPr>
              <a:spLocks/>
            </p:cNvSpPr>
            <p:nvPr/>
          </p:nvSpPr>
          <p:spPr bwMode="gray">
            <a:xfrm>
              <a:off x="5579903" y="2416512"/>
              <a:ext cx="25201" cy="54848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Puerto Rico" descr="© INSCALE GmbH, 05.05.2010&#10;http://www.presentationload.com/">
              <a:extLst>
                <a:ext uri="{FF2B5EF4-FFF2-40B4-BE49-F238E27FC236}">
                  <a16:creationId xmlns:a16="http://schemas.microsoft.com/office/drawing/2014/main" id="{4C6F45A6-BA73-2E30-B89F-659529A7CD99}"/>
                </a:ext>
              </a:extLst>
            </p:cNvPr>
            <p:cNvSpPr>
              <a:spLocks/>
            </p:cNvSpPr>
            <p:nvPr/>
          </p:nvSpPr>
          <p:spPr bwMode="gray">
            <a:xfrm>
              <a:off x="2453580" y="2656657"/>
              <a:ext cx="51884" cy="22236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E9C94FDB-E676-DF66-C4AD-CC10B19F532D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7483" y="1933256"/>
              <a:ext cx="85978" cy="155651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C532FDD3-12E0-0EF0-2B1A-529DE2407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4600055" y="1555250"/>
              <a:ext cx="237180" cy="170474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5EE78FE6-88E0-AE73-9CAC-2F931CE5583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388398" y="2646281"/>
              <a:ext cx="271275" cy="455091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Peru" descr="© INSCALE GmbH, 05.05.2010&#10;http://www.presentationload.com/">
              <a:extLst>
                <a:ext uri="{FF2B5EF4-FFF2-40B4-BE49-F238E27FC236}">
                  <a16:creationId xmlns:a16="http://schemas.microsoft.com/office/drawing/2014/main" id="{64479ACD-7893-B6F5-5872-58C9D024EB12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1480" y="3216997"/>
              <a:ext cx="357252" cy="564787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Paraguay" descr="© INSCALE GmbH, 05.05.2010&#10;http://www.presentationload.com/">
              <a:extLst>
                <a:ext uri="{FF2B5EF4-FFF2-40B4-BE49-F238E27FC236}">
                  <a16:creationId xmlns:a16="http://schemas.microsoft.com/office/drawing/2014/main" id="{C95BFDD9-BBA6-55CC-7EB6-3285BB6C5155}"/>
                </a:ext>
              </a:extLst>
            </p:cNvPr>
            <p:cNvSpPr>
              <a:spLocks/>
            </p:cNvSpPr>
            <p:nvPr/>
          </p:nvSpPr>
          <p:spPr bwMode="gray">
            <a:xfrm>
              <a:off x="2586993" y="3806984"/>
              <a:ext cx="226803" cy="256451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Papua New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55BAF703-97DE-685C-B5D9-C8B3478AA0B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022853" y="3274809"/>
              <a:ext cx="412099" cy="275723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Panama" descr="© INSCALE GmbH, 05.05.2010&#10;http://www.presentationload.com/">
              <a:extLst>
                <a:ext uri="{FF2B5EF4-FFF2-40B4-BE49-F238E27FC236}">
                  <a16:creationId xmlns:a16="http://schemas.microsoft.com/office/drawing/2014/main" id="{1CE8AA66-0FAE-845D-4C0F-0675E9EDC3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2938" y="2924967"/>
              <a:ext cx="154167" cy="74119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DB71436D-F58F-F81D-A618-59510369C483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5977" y="2087424"/>
              <a:ext cx="398759" cy="400242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AE1C2682-C7B8-42C9-FCDF-AC151B4402D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204583" y="2690751"/>
              <a:ext cx="35577" cy="23718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ECAA8A31-F216-30B4-C71C-480A7C64D0EC}"/>
                </a:ext>
              </a:extLst>
            </p:cNvPr>
            <p:cNvSpPr>
              <a:spLocks/>
            </p:cNvSpPr>
            <p:nvPr/>
          </p:nvSpPr>
          <p:spPr bwMode="gray">
            <a:xfrm>
              <a:off x="5621409" y="2453571"/>
              <a:ext cx="204568" cy="254968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CC287B3A-CA09-420D-D962-7C57D6C46BD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99935" y="895592"/>
              <a:ext cx="515865" cy="567751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Ni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F69189CA-4AFE-CEAC-207C-AA7B2AF27242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9510" y="2794518"/>
              <a:ext cx="317228" cy="292029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Niger" descr="© INSCALE GmbH, 05.05.2010&#10;http://www.presentationload.com/">
              <a:extLst>
                <a:ext uri="{FF2B5EF4-FFF2-40B4-BE49-F238E27FC236}">
                  <a16:creationId xmlns:a16="http://schemas.microsoft.com/office/drawing/2014/main" id="{FA373E98-0463-7A99-F332-DF4747E3593C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2803" y="2501007"/>
              <a:ext cx="420993" cy="357254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Nicaragua" descr="© INSCALE GmbH, 05.05.2010&#10;http://www.presentationload.com/">
              <a:extLst>
                <a:ext uri="{FF2B5EF4-FFF2-40B4-BE49-F238E27FC236}">
                  <a16:creationId xmlns:a16="http://schemas.microsoft.com/office/drawing/2014/main" id="{700523A5-70FB-6C67-932D-0A7EA864332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88796" y="2764871"/>
              <a:ext cx="123038" cy="126003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New Zealand" descr="© INSCALE GmbH, 05.05.2010&#10;http://www.presentationload.com/">
              <a:extLst>
                <a:ext uri="{FF2B5EF4-FFF2-40B4-BE49-F238E27FC236}">
                  <a16:creationId xmlns:a16="http://schemas.microsoft.com/office/drawing/2014/main" id="{6AA6F6D4-045D-8134-C589-EF74AD7729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260033" y="4266520"/>
              <a:ext cx="481772" cy="372078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Newfoundland" descr="© INSCALE GmbH, 05.05.2010&#10;http://www.presentationload.com/">
              <a:extLst>
                <a:ext uri="{FF2B5EF4-FFF2-40B4-BE49-F238E27FC236}">
                  <a16:creationId xmlns:a16="http://schemas.microsoft.com/office/drawing/2014/main" id="{82D16B30-DC7A-DA09-158A-75170DCD32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855303" y="1653087"/>
              <a:ext cx="161579" cy="145273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8B6F3BB2-E8FD-CBE0-F812-1D4242A9D0CA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0640" y="1595275"/>
              <a:ext cx="102284" cy="80048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28FDE47C-9B69-53E6-E43F-81F486A9F5AC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7019" y="2287544"/>
              <a:ext cx="222356" cy="124520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Namibia" descr="© INSCALE GmbH, 05.05.2010&#10;http://www.presentationload.com/">
              <a:extLst>
                <a:ext uri="{FF2B5EF4-FFF2-40B4-BE49-F238E27FC236}">
                  <a16:creationId xmlns:a16="http://schemas.microsoft.com/office/drawing/2014/main" id="{7BC987A5-4BFE-A913-A20E-B2E6C8A1C258}"/>
                </a:ext>
              </a:extLst>
            </p:cNvPr>
            <p:cNvSpPr>
              <a:spLocks/>
            </p:cNvSpPr>
            <p:nvPr/>
          </p:nvSpPr>
          <p:spPr bwMode="gray">
            <a:xfrm>
              <a:off x="4548172" y="3735829"/>
              <a:ext cx="361698" cy="369113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CD8C6F56-BCDB-2F01-C59E-FC4ED3EE9F8D}"/>
                </a:ext>
              </a:extLst>
            </p:cNvPr>
            <p:cNvSpPr>
              <a:spLocks/>
            </p:cNvSpPr>
            <p:nvPr/>
          </p:nvSpPr>
          <p:spPr bwMode="gray">
            <a:xfrm>
              <a:off x="6676859" y="2346840"/>
              <a:ext cx="241627" cy="567751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Mozambique" descr="© INSCALE GmbH, 05.05.2010&#10;http://www.presentationload.com/">
              <a:extLst>
                <a:ext uri="{FF2B5EF4-FFF2-40B4-BE49-F238E27FC236}">
                  <a16:creationId xmlns:a16="http://schemas.microsoft.com/office/drawing/2014/main" id="{D011048D-122D-E7B9-ED25-B5A740D653E5}"/>
                </a:ext>
              </a:extLst>
            </p:cNvPr>
            <p:cNvSpPr>
              <a:spLocks/>
            </p:cNvSpPr>
            <p:nvPr/>
          </p:nvSpPr>
          <p:spPr bwMode="gray">
            <a:xfrm>
              <a:off x="5041802" y="3538673"/>
              <a:ext cx="289063" cy="506974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solidFill>
              <a:srgbClr val="70AD47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2874682D-2978-CC7A-4207-A9D0EF06F09A}"/>
                </a:ext>
              </a:extLst>
            </p:cNvPr>
            <p:cNvSpPr>
              <a:spLocks/>
            </p:cNvSpPr>
            <p:nvPr/>
          </p:nvSpPr>
          <p:spPr bwMode="gray">
            <a:xfrm>
              <a:off x="3898892" y="2123001"/>
              <a:ext cx="321676" cy="250522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F8C69D7D-C461-B315-863A-813B896E912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09750" y="1887303"/>
              <a:ext cx="42989" cy="51884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9E707172-318E-2153-6015-9F0C06ECBE7E}"/>
                </a:ext>
              </a:extLst>
            </p:cNvPr>
            <p:cNvSpPr>
              <a:spLocks/>
            </p:cNvSpPr>
            <p:nvPr/>
          </p:nvSpPr>
          <p:spPr bwMode="gray">
            <a:xfrm>
              <a:off x="6340360" y="1632334"/>
              <a:ext cx="796035" cy="315747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C2A20294-9D3F-74C0-592E-772A32958D7F}"/>
                </a:ext>
              </a:extLst>
            </p:cNvPr>
            <p:cNvSpPr>
              <a:spLocks/>
            </p:cNvSpPr>
            <p:nvPr/>
          </p:nvSpPr>
          <p:spPr bwMode="gray">
            <a:xfrm>
              <a:off x="4900976" y="1742029"/>
              <a:ext cx="81531" cy="90425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Mexico" descr="© INSCALE GmbH, 05.05.2010&#10;http://www.presentationload.com/">
              <a:extLst>
                <a:ext uri="{FF2B5EF4-FFF2-40B4-BE49-F238E27FC236}">
                  <a16:creationId xmlns:a16="http://schemas.microsoft.com/office/drawing/2014/main" id="{24796580-1DCF-B25F-96DB-CBAAA49737FE}"/>
                </a:ext>
              </a:extLst>
            </p:cNvPr>
            <p:cNvSpPr>
              <a:spLocks/>
            </p:cNvSpPr>
            <p:nvPr/>
          </p:nvSpPr>
          <p:spPr bwMode="gray">
            <a:xfrm>
              <a:off x="1238034" y="2220838"/>
              <a:ext cx="705609" cy="552927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60E517C5-7D2B-5CE9-7102-7D039527500E}"/>
                </a:ext>
              </a:extLst>
            </p:cNvPr>
            <p:cNvSpPr>
              <a:spLocks/>
            </p:cNvSpPr>
            <p:nvPr/>
          </p:nvSpPr>
          <p:spPr bwMode="gray">
            <a:xfrm>
              <a:off x="4608948" y="2112624"/>
              <a:ext cx="11859" cy="10377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Mauritania" descr="© INSCALE GmbH, 05.05.2010&#10;http://www.presentationload.com/">
              <a:extLst>
                <a:ext uri="{FF2B5EF4-FFF2-40B4-BE49-F238E27FC236}">
                  <a16:creationId xmlns:a16="http://schemas.microsoft.com/office/drawing/2014/main" id="{94FB3A18-1384-91B2-DF96-C382028A98FF}"/>
                </a:ext>
              </a:extLst>
            </p:cNvPr>
            <p:cNvSpPr>
              <a:spLocks/>
            </p:cNvSpPr>
            <p:nvPr/>
          </p:nvSpPr>
          <p:spPr bwMode="gray">
            <a:xfrm>
              <a:off x="3790680" y="2386865"/>
              <a:ext cx="324640" cy="380972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Mali" descr="© INSCALE GmbH, 05.05.2010&#10;http://www.presentationload.com/">
              <a:extLst>
                <a:ext uri="{FF2B5EF4-FFF2-40B4-BE49-F238E27FC236}">
                  <a16:creationId xmlns:a16="http://schemas.microsoft.com/office/drawing/2014/main" id="{9B881053-DB31-8C59-7F83-AAE9EA3E5C7E}"/>
                </a:ext>
              </a:extLst>
            </p:cNvPr>
            <p:cNvSpPr>
              <a:spLocks/>
            </p:cNvSpPr>
            <p:nvPr/>
          </p:nvSpPr>
          <p:spPr bwMode="gray">
            <a:xfrm>
              <a:off x="3909270" y="2453571"/>
              <a:ext cx="440265" cy="455091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B8DF4C82-21A2-7AB7-3C13-4C0BBE57F7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8863" y="3012428"/>
              <a:ext cx="115625" cy="166026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FA48B1B0-C1CF-E0BC-25B3-2A27547B21E5}"/>
                </a:ext>
              </a:extLst>
            </p:cNvPr>
            <p:cNvSpPr>
              <a:spLocks/>
            </p:cNvSpPr>
            <p:nvPr/>
          </p:nvSpPr>
          <p:spPr bwMode="gray">
            <a:xfrm>
              <a:off x="7200136" y="2993158"/>
              <a:ext cx="260898" cy="200121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Malawi" descr="© INSCALE GmbH, 05.05.2010&#10;http://www.presentationload.com/">
              <a:extLst>
                <a:ext uri="{FF2B5EF4-FFF2-40B4-BE49-F238E27FC236}">
                  <a16:creationId xmlns:a16="http://schemas.microsoft.com/office/drawing/2014/main" id="{C02E994B-8E66-393F-C0CA-E63444EDB23B}"/>
                </a:ext>
              </a:extLst>
            </p:cNvPr>
            <p:cNvSpPr>
              <a:spLocks/>
            </p:cNvSpPr>
            <p:nvPr/>
          </p:nvSpPr>
          <p:spPr bwMode="gray">
            <a:xfrm>
              <a:off x="5111474" y="3506059"/>
              <a:ext cx="88942" cy="237181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solidFill>
              <a:srgbClr val="70AD47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Madagascar" descr="© INSCALE GmbH, 05.05.2010&#10;http://www.presentationload.com/">
              <a:extLst>
                <a:ext uri="{FF2B5EF4-FFF2-40B4-BE49-F238E27FC236}">
                  <a16:creationId xmlns:a16="http://schemas.microsoft.com/office/drawing/2014/main" id="{EBF4C442-56EC-7600-715F-BB5376498646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0889" y="3593521"/>
              <a:ext cx="225320" cy="413584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08C95716-6BF8-5572-4C61-E32DCC961C7E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3115" y="1922880"/>
              <a:ext cx="62260" cy="48919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336C0516-C60F-F4B5-B323-143446D810E4}"/>
                </a:ext>
              </a:extLst>
            </p:cNvPr>
            <p:cNvSpPr>
              <a:spLocks/>
            </p:cNvSpPr>
            <p:nvPr/>
          </p:nvSpPr>
          <p:spPr bwMode="gray">
            <a:xfrm>
              <a:off x="4402900" y="1693111"/>
              <a:ext cx="19271" cy="16307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998C1901-73D0-3A32-0B67-079FF97784C7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2740" y="1507814"/>
              <a:ext cx="128967" cy="74119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B32D7313-0962-1EEE-D6EB-79F31FA14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4488877" y="1776125"/>
              <a:ext cx="5929" cy="8894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bya" descr="© INSCALE GmbH, 05.05.2010&#10;http://www.presentationload.com/">
              <a:extLst>
                <a:ext uri="{FF2B5EF4-FFF2-40B4-BE49-F238E27FC236}">
                  <a16:creationId xmlns:a16="http://schemas.microsoft.com/office/drawing/2014/main" id="{38A6E97E-99F6-E598-DDF1-A51FE62CAE67}"/>
                </a:ext>
              </a:extLst>
            </p:cNvPr>
            <p:cNvSpPr>
              <a:spLocks/>
            </p:cNvSpPr>
            <p:nvPr/>
          </p:nvSpPr>
          <p:spPr bwMode="gray">
            <a:xfrm>
              <a:off x="4485913" y="2203049"/>
              <a:ext cx="416547" cy="420995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beria" descr="© INSCALE GmbH, 05.05.2010&#10;http://www.presentationload.com/">
              <a:extLst>
                <a:ext uri="{FF2B5EF4-FFF2-40B4-BE49-F238E27FC236}">
                  <a16:creationId xmlns:a16="http://schemas.microsoft.com/office/drawing/2014/main" id="{A86138DF-A071-6C9F-27EF-732727BAFB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918164" y="2956098"/>
              <a:ext cx="117108" cy="130449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esotho" descr="© INSCALE GmbH, 05.05.2010&#10;http://www.presentationload.com/">
              <a:extLst>
                <a:ext uri="{FF2B5EF4-FFF2-40B4-BE49-F238E27FC236}">
                  <a16:creationId xmlns:a16="http://schemas.microsoft.com/office/drawing/2014/main" id="{CB9B7603-F61A-0463-DA56-9426356A3885}"/>
                </a:ext>
              </a:extLst>
            </p:cNvPr>
            <p:cNvSpPr>
              <a:spLocks/>
            </p:cNvSpPr>
            <p:nvPr/>
          </p:nvSpPr>
          <p:spPr bwMode="gray">
            <a:xfrm>
              <a:off x="4945448" y="4093082"/>
              <a:ext cx="63743" cy="62260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588CAC34-DCCE-C0C3-C2C7-CCD6CB0A0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1121" y="2160060"/>
              <a:ext cx="41506" cy="59295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0C34C568-4222-26BD-D111-EC9263836F31}"/>
                </a:ext>
              </a:extLst>
            </p:cNvPr>
            <p:cNvSpPr>
              <a:spLocks/>
            </p:cNvSpPr>
            <p:nvPr/>
          </p:nvSpPr>
          <p:spPr bwMode="gray">
            <a:xfrm>
              <a:off x="4749775" y="1461860"/>
              <a:ext cx="161579" cy="68189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935DF83B-ED93-B791-E08C-B6809BE091B6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0321" y="2530655"/>
              <a:ext cx="228285" cy="263864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4DF06E99-AEF9-E2D4-0BED-903442A15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0144" y="1900644"/>
              <a:ext cx="254967" cy="118590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4E0605E3-416C-F209-3786-CA1A4EA525D7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5385" y="2300887"/>
              <a:ext cx="51884" cy="45954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Kosovo" descr="© INSCALE GmbH, 05.05.2010&#10;http://www.presentationload.com/">
              <a:extLst>
                <a:ext uri="{FF2B5EF4-FFF2-40B4-BE49-F238E27FC236}">
                  <a16:creationId xmlns:a16="http://schemas.microsoft.com/office/drawing/2014/main" id="{623F195E-4581-3389-E6E1-C9EEE90B247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751078" y="1888485"/>
              <a:ext cx="48855" cy="49219"/>
            </a:xfrm>
            <a:custGeom>
              <a:avLst/>
              <a:gdLst/>
              <a:ahLst/>
              <a:cxnLst>
                <a:cxn ang="0">
                  <a:pos x="6" y="75"/>
                </a:cxn>
                <a:cxn ang="0">
                  <a:pos x="0" y="72"/>
                </a:cxn>
                <a:cxn ang="0">
                  <a:pos x="227" y="122"/>
                </a:cxn>
                <a:cxn ang="0">
                  <a:pos x="218" y="127"/>
                </a:cxn>
                <a:cxn ang="0">
                  <a:pos x="214" y="120"/>
                </a:cxn>
                <a:cxn ang="0">
                  <a:pos x="206" y="113"/>
                </a:cxn>
                <a:cxn ang="0">
                  <a:pos x="197" y="111"/>
                </a:cxn>
                <a:cxn ang="0">
                  <a:pos x="190" y="110"/>
                </a:cxn>
                <a:cxn ang="0">
                  <a:pos x="185" y="110"/>
                </a:cxn>
                <a:cxn ang="0">
                  <a:pos x="185" y="101"/>
                </a:cxn>
                <a:cxn ang="0">
                  <a:pos x="189" y="95"/>
                </a:cxn>
                <a:cxn ang="0">
                  <a:pos x="187" y="84"/>
                </a:cxn>
                <a:cxn ang="0">
                  <a:pos x="177" y="78"/>
                </a:cxn>
                <a:cxn ang="0">
                  <a:pos x="169" y="76"/>
                </a:cxn>
                <a:cxn ang="0">
                  <a:pos x="170" y="61"/>
                </a:cxn>
                <a:cxn ang="0">
                  <a:pos x="165" y="56"/>
                </a:cxn>
                <a:cxn ang="0">
                  <a:pos x="161" y="61"/>
                </a:cxn>
                <a:cxn ang="0">
                  <a:pos x="157" y="53"/>
                </a:cxn>
                <a:cxn ang="0">
                  <a:pos x="158" y="35"/>
                </a:cxn>
                <a:cxn ang="0">
                  <a:pos x="154" y="32"/>
                </a:cxn>
                <a:cxn ang="0">
                  <a:pos x="147" y="32"/>
                </a:cxn>
                <a:cxn ang="0">
                  <a:pos x="137" y="32"/>
                </a:cxn>
                <a:cxn ang="0">
                  <a:pos x="126" y="27"/>
                </a:cxn>
                <a:cxn ang="0">
                  <a:pos x="131" y="20"/>
                </a:cxn>
                <a:cxn ang="0">
                  <a:pos x="130" y="12"/>
                </a:cxn>
                <a:cxn ang="0">
                  <a:pos x="122" y="0"/>
                </a:cxn>
                <a:cxn ang="0">
                  <a:pos x="115" y="6"/>
                </a:cxn>
                <a:cxn ang="0">
                  <a:pos x="104" y="13"/>
                </a:cxn>
                <a:cxn ang="0">
                  <a:pos x="96" y="15"/>
                </a:cxn>
                <a:cxn ang="0">
                  <a:pos x="89" y="13"/>
                </a:cxn>
                <a:cxn ang="0">
                  <a:pos x="91" y="22"/>
                </a:cxn>
                <a:cxn ang="0">
                  <a:pos x="101" y="27"/>
                </a:cxn>
                <a:cxn ang="0">
                  <a:pos x="97" y="33"/>
                </a:cxn>
                <a:cxn ang="0">
                  <a:pos x="100" y="40"/>
                </a:cxn>
                <a:cxn ang="0">
                  <a:pos x="99" y="46"/>
                </a:cxn>
                <a:cxn ang="0">
                  <a:pos x="92" y="49"/>
                </a:cxn>
                <a:cxn ang="0">
                  <a:pos x="88" y="45"/>
                </a:cxn>
                <a:cxn ang="0">
                  <a:pos x="70" y="59"/>
                </a:cxn>
                <a:cxn ang="0">
                  <a:pos x="73" y="71"/>
                </a:cxn>
                <a:cxn ang="0">
                  <a:pos x="45" y="74"/>
                </a:cxn>
                <a:cxn ang="0">
                  <a:pos x="14" y="72"/>
                </a:cxn>
                <a:cxn ang="0">
                  <a:pos x="6" y="75"/>
                </a:cxn>
                <a:cxn ang="0">
                  <a:pos x="6" y="141"/>
                </a:cxn>
                <a:cxn ang="0">
                  <a:pos x="14" y="155"/>
                </a:cxn>
                <a:cxn ang="0">
                  <a:pos x="27" y="173"/>
                </a:cxn>
                <a:cxn ang="0">
                  <a:pos x="50" y="175"/>
                </a:cxn>
                <a:cxn ang="0">
                  <a:pos x="60" y="211"/>
                </a:cxn>
                <a:cxn ang="0">
                  <a:pos x="60" y="237"/>
                </a:cxn>
                <a:cxn ang="0">
                  <a:pos x="92" y="226"/>
                </a:cxn>
                <a:cxn ang="0">
                  <a:pos x="138" y="205"/>
                </a:cxn>
                <a:cxn ang="0">
                  <a:pos x="146" y="184"/>
                </a:cxn>
                <a:cxn ang="0">
                  <a:pos x="189" y="173"/>
                </a:cxn>
                <a:cxn ang="0">
                  <a:pos x="209" y="163"/>
                </a:cxn>
                <a:cxn ang="0">
                  <a:pos x="217" y="156"/>
                </a:cxn>
                <a:cxn ang="0">
                  <a:pos x="225" y="144"/>
                </a:cxn>
                <a:cxn ang="0">
                  <a:pos x="228" y="137"/>
                </a:cxn>
                <a:cxn ang="0">
                  <a:pos x="232" y="129"/>
                </a:cxn>
              </a:cxnLst>
              <a:rect l="0" t="0" r="r" b="b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CE657BE2-564E-4CAD-9A0E-C2F77C05BB6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434351" y="2041470"/>
              <a:ext cx="103766" cy="161579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82B093DC-B307-444C-AC47-5A61F5E717CB}"/>
                </a:ext>
              </a:extLst>
            </p:cNvPr>
            <p:cNvSpPr>
              <a:spLocks/>
            </p:cNvSpPr>
            <p:nvPr/>
          </p:nvSpPr>
          <p:spPr bwMode="gray">
            <a:xfrm>
              <a:off x="7348373" y="1908055"/>
              <a:ext cx="124519" cy="158615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Kenya" descr="© INSCALE GmbH, 05.05.2010&#10;http://www.presentationload.com/">
              <a:extLst>
                <a:ext uri="{FF2B5EF4-FFF2-40B4-BE49-F238E27FC236}">
                  <a16:creationId xmlns:a16="http://schemas.microsoft.com/office/drawing/2014/main" id="{2FB57314-BEF9-681B-157F-1D099D6B8A83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2980" y="3074689"/>
              <a:ext cx="213462" cy="289065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738725D3-5C96-5F4C-2517-B2F311BF78F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370889" y="1538944"/>
              <a:ext cx="953166" cy="441749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3DF4D8A9-4AE0-8E0A-3430-AFE52B525D24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2980" y="2201567"/>
              <a:ext cx="106731" cy="127485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Jamaica" descr="© INSCALE GmbH, 05.05.2010&#10;http://www.presentationload.com/">
              <a:extLst>
                <a:ext uri="{FF2B5EF4-FFF2-40B4-BE49-F238E27FC236}">
                  <a16:creationId xmlns:a16="http://schemas.microsoft.com/office/drawing/2014/main" id="{E1D686CC-2278-B645-1347-1E3079FFB55B}"/>
                </a:ext>
              </a:extLst>
            </p:cNvPr>
            <p:cNvSpPr>
              <a:spLocks/>
            </p:cNvSpPr>
            <p:nvPr/>
          </p:nvSpPr>
          <p:spPr bwMode="gray">
            <a:xfrm>
              <a:off x="2149694" y="2656657"/>
              <a:ext cx="59295" cy="19271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E380D17C-5B14-CB48-F10B-4B40C95A04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493646" y="1830973"/>
              <a:ext cx="332051" cy="647800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9821009B-F68C-A8CF-C19F-5927B777495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420688" y="1782054"/>
              <a:ext cx="294993" cy="314264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DEE422DB-8C45-67F8-EDA1-11C5823B255C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0744" y="2197120"/>
              <a:ext cx="38542" cy="121556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3A4A8B40-A42A-9B0B-9990-3282C7D7EC60}"/>
                </a:ext>
              </a:extLst>
            </p:cNvPr>
            <p:cNvSpPr>
              <a:spLocks/>
            </p:cNvSpPr>
            <p:nvPr/>
          </p:nvSpPr>
          <p:spPr bwMode="gray">
            <a:xfrm>
              <a:off x="4033788" y="1541909"/>
              <a:ext cx="106731" cy="112660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DA9E8328-5D13-C510-CC48-1D42871EC450}"/>
                </a:ext>
              </a:extLst>
            </p:cNvPr>
            <p:cNvSpPr>
              <a:spLocks/>
            </p:cNvSpPr>
            <p:nvPr/>
          </p:nvSpPr>
          <p:spPr bwMode="gray">
            <a:xfrm>
              <a:off x="5241923" y="2078530"/>
              <a:ext cx="259416" cy="250522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26F819F2-B809-8A73-9C2D-6FC56F2EFC61}"/>
                </a:ext>
              </a:extLst>
            </p:cNvPr>
            <p:cNvSpPr>
              <a:spLocks/>
            </p:cNvSpPr>
            <p:nvPr/>
          </p:nvSpPr>
          <p:spPr bwMode="gray">
            <a:xfrm>
              <a:off x="5353100" y="2002928"/>
              <a:ext cx="545513" cy="447678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Indonesia" descr="© INSCALE GmbH, 05.05.2010&#10;http://www.presentationload.com/">
              <a:extLst>
                <a:ext uri="{FF2B5EF4-FFF2-40B4-BE49-F238E27FC236}">
                  <a16:creationId xmlns:a16="http://schemas.microsoft.com/office/drawing/2014/main" id="{04148B4F-0218-EB6A-DEDE-06FC245CC0C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801378" y="3045040"/>
              <a:ext cx="1237782" cy="493632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1C8E3E7A-C32D-A49E-E83A-64F9F0FFEB7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42403" y="2118554"/>
              <a:ext cx="741186" cy="893874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Ic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A8576463-CF2B-FBBA-456C-B725F6EF04CD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5503" y="1229127"/>
              <a:ext cx="216427" cy="84496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A368C0AA-9952-0265-4ECA-0419B08257A2}"/>
                </a:ext>
              </a:extLst>
            </p:cNvPr>
            <p:cNvSpPr>
              <a:spLocks/>
            </p:cNvSpPr>
            <p:nvPr/>
          </p:nvSpPr>
          <p:spPr bwMode="gray">
            <a:xfrm>
              <a:off x="4651939" y="1739065"/>
              <a:ext cx="161579" cy="84496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Honduras" descr="© INSCALE GmbH, 05.05.2010&#10;http://www.presentationload.com/">
              <a:extLst>
                <a:ext uri="{FF2B5EF4-FFF2-40B4-BE49-F238E27FC236}">
                  <a16:creationId xmlns:a16="http://schemas.microsoft.com/office/drawing/2014/main" id="{37FCBD43-34A6-8642-EF14-2C5594C54142}"/>
                </a:ext>
              </a:extLst>
            </p:cNvPr>
            <p:cNvSpPr>
              <a:spLocks/>
            </p:cNvSpPr>
            <p:nvPr/>
          </p:nvSpPr>
          <p:spPr bwMode="gray">
            <a:xfrm>
              <a:off x="1847289" y="2729294"/>
              <a:ext cx="168991" cy="93390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Haiti" descr="© INSCALE GmbH, 05.05.2010&#10;http://www.presentationload.com/">
              <a:extLst>
                <a:ext uri="{FF2B5EF4-FFF2-40B4-BE49-F238E27FC236}">
                  <a16:creationId xmlns:a16="http://schemas.microsoft.com/office/drawing/2014/main" id="{816B1E2D-9FF6-A1CD-71D0-B7524FF645D8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2354" y="2610703"/>
              <a:ext cx="74119" cy="59295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uyane (French Guiana)" descr="© INSCALE GmbH, 05.05.2010&#10;http://www.presentationload.com/">
              <a:extLst>
                <a:ext uri="{FF2B5EF4-FFF2-40B4-BE49-F238E27FC236}">
                  <a16:creationId xmlns:a16="http://schemas.microsoft.com/office/drawing/2014/main" id="{576E7EDA-121D-AB7C-88B1-00B9E9766019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0431" y="3042075"/>
              <a:ext cx="77083" cy="112660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uyana" descr="© INSCALE GmbH, 05.05.2010&#10;http://www.presentationload.com/">
              <a:extLst>
                <a:ext uri="{FF2B5EF4-FFF2-40B4-BE49-F238E27FC236}">
                  <a16:creationId xmlns:a16="http://schemas.microsoft.com/office/drawing/2014/main" id="{5EF97253-B151-5AF4-B761-64368BDBA5F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79582" y="2960544"/>
              <a:ext cx="123038" cy="220874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uinea-Bissau" descr="© INSCALE GmbH, 05.05.2010&#10;http://www.presentationload.com/">
              <a:extLst>
                <a:ext uri="{FF2B5EF4-FFF2-40B4-BE49-F238E27FC236}">
                  <a16:creationId xmlns:a16="http://schemas.microsoft.com/office/drawing/2014/main" id="{46EF6F57-3879-9D52-0A9C-DD12D2477BE6}"/>
                </a:ext>
              </a:extLst>
            </p:cNvPr>
            <p:cNvSpPr>
              <a:spLocks/>
            </p:cNvSpPr>
            <p:nvPr/>
          </p:nvSpPr>
          <p:spPr bwMode="gray">
            <a:xfrm>
              <a:off x="3799574" y="2828614"/>
              <a:ext cx="69672" cy="59295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D359277C-CE88-BE31-8A34-8E031454B3C3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3669" y="2831578"/>
              <a:ext cx="197155" cy="167509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Guatemala" descr="© INSCALE GmbH, 05.05.2010&#10;http://www.presentationload.com/">
              <a:extLst>
                <a:ext uri="{FF2B5EF4-FFF2-40B4-BE49-F238E27FC236}">
                  <a16:creationId xmlns:a16="http://schemas.microsoft.com/office/drawing/2014/main" id="{D1C32BE0-9CB4-D07D-0B15-862849CD2F04}"/>
                </a:ext>
              </a:extLst>
            </p:cNvPr>
            <p:cNvSpPr>
              <a:spLocks/>
            </p:cNvSpPr>
            <p:nvPr/>
          </p:nvSpPr>
          <p:spPr bwMode="gray">
            <a:xfrm>
              <a:off x="1768724" y="2671482"/>
              <a:ext cx="112660" cy="127485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ree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BB6FD974-C940-B1BF-F929-06F9A256610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76176" y="834814"/>
              <a:ext cx="1062861" cy="578127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3EDB55B6-2D68-636C-834D-F968EB592DC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761633" y="1943633"/>
              <a:ext cx="201602" cy="209016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Ghana" descr="© INSCALE GmbH, 05.05.2010&#10;http://www.presentationload.com/">
              <a:extLst>
                <a:ext uri="{FF2B5EF4-FFF2-40B4-BE49-F238E27FC236}">
                  <a16:creationId xmlns:a16="http://schemas.microsoft.com/office/drawing/2014/main" id="{41A9A1B1-0134-C0F9-9A65-8D937DD7A006}"/>
                </a:ext>
              </a:extLst>
            </p:cNvPr>
            <p:cNvSpPr>
              <a:spLocks/>
            </p:cNvSpPr>
            <p:nvPr/>
          </p:nvSpPr>
          <p:spPr bwMode="gray">
            <a:xfrm>
              <a:off x="4144967" y="2879014"/>
              <a:ext cx="123038" cy="195673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16D55F8E-1950-D744-B611-781245D489CB}"/>
                </a:ext>
              </a:extLst>
            </p:cNvPr>
            <p:cNvSpPr>
              <a:spLocks/>
            </p:cNvSpPr>
            <p:nvPr/>
          </p:nvSpPr>
          <p:spPr bwMode="gray">
            <a:xfrm>
              <a:off x="4408829" y="1552285"/>
              <a:ext cx="213462" cy="223839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DA037263-871D-9C40-AA48-2AF63FB07FBB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7475" y="1887303"/>
              <a:ext cx="174919" cy="80048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The G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F020F6D6-9E1E-F3D1-985E-C67B84DC5F0F}"/>
                </a:ext>
              </a:extLst>
            </p:cNvPr>
            <p:cNvSpPr>
              <a:spLocks/>
            </p:cNvSpPr>
            <p:nvPr/>
          </p:nvSpPr>
          <p:spPr bwMode="gray">
            <a:xfrm>
              <a:off x="3786233" y="2797483"/>
              <a:ext cx="81531" cy="19271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abon" descr="© INSCALE GmbH, 05.05.2010&#10;http://www.presentationload.com/">
              <a:extLst>
                <a:ext uri="{FF2B5EF4-FFF2-40B4-BE49-F238E27FC236}">
                  <a16:creationId xmlns:a16="http://schemas.microsoft.com/office/drawing/2014/main" id="{6C508627-0837-0098-84DD-BFB611DE616A}"/>
                </a:ext>
              </a:extLst>
            </p:cNvPr>
            <p:cNvSpPr>
              <a:spLocks/>
            </p:cNvSpPr>
            <p:nvPr/>
          </p:nvSpPr>
          <p:spPr bwMode="gray">
            <a:xfrm>
              <a:off x="4468124" y="3144360"/>
              <a:ext cx="158615" cy="194192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3E60D50C-567C-6D43-F19D-E8C5F7643E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149413" y="1660499"/>
              <a:ext cx="345394" cy="297959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BAD03B4A-EE51-86AA-ABA2-CE8C69483C1E}"/>
                </a:ext>
              </a:extLst>
            </p:cNvPr>
            <p:cNvSpPr>
              <a:spLocks/>
            </p:cNvSpPr>
            <p:nvPr/>
          </p:nvSpPr>
          <p:spPr bwMode="gray">
            <a:xfrm>
              <a:off x="4715679" y="1138702"/>
              <a:ext cx="238663" cy="271276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Ethiopia" descr="© INSCALE GmbH, 05.05.2010&#10;http://www.presentationload.com/">
              <a:extLst>
                <a:ext uri="{FF2B5EF4-FFF2-40B4-BE49-F238E27FC236}">
                  <a16:creationId xmlns:a16="http://schemas.microsoft.com/office/drawing/2014/main" id="{2C41A112-2B82-D312-96DD-A202E377F7AA}"/>
                </a:ext>
              </a:extLst>
            </p:cNvPr>
            <p:cNvSpPr>
              <a:spLocks/>
            </p:cNvSpPr>
            <p:nvPr/>
          </p:nvSpPr>
          <p:spPr bwMode="gray">
            <a:xfrm>
              <a:off x="5124815" y="2763389"/>
              <a:ext cx="400241" cy="349841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EE944C38-211F-8573-2D6D-8479B81B94F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763115" y="1418872"/>
              <a:ext cx="131932" cy="59295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Eritrea" descr="© INSCALE GmbH, 05.05.2010&#10;http://www.presentationload.com/">
              <a:extLst>
                <a:ext uri="{FF2B5EF4-FFF2-40B4-BE49-F238E27FC236}">
                  <a16:creationId xmlns:a16="http://schemas.microsoft.com/office/drawing/2014/main" id="{8ADB5CBE-AEFD-6AE6-6251-F1A5589D1516}"/>
                </a:ext>
              </a:extLst>
            </p:cNvPr>
            <p:cNvSpPr>
              <a:spLocks/>
            </p:cNvSpPr>
            <p:nvPr/>
          </p:nvSpPr>
          <p:spPr bwMode="gray">
            <a:xfrm>
              <a:off x="5209310" y="2667033"/>
              <a:ext cx="182333" cy="173438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Equatorial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B88DB00F-C275-CB7E-2CF1-9958D276834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85913" y="3147325"/>
              <a:ext cx="54848" cy="41506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El Salvador" descr="© INSCALE GmbH, 05.05.2010&#10;http://www.presentationload.com/">
              <a:extLst>
                <a:ext uri="{FF2B5EF4-FFF2-40B4-BE49-F238E27FC236}">
                  <a16:creationId xmlns:a16="http://schemas.microsoft.com/office/drawing/2014/main" id="{049FB2C0-13B9-0F2F-E072-282CB6141D3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0608" y="2776730"/>
              <a:ext cx="65224" cy="42989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Egypt" descr="© INSCALE GmbH, 05.05.2010&#10;http://www.presentationload.com/">
              <a:extLst>
                <a:ext uri="{FF2B5EF4-FFF2-40B4-BE49-F238E27FC236}">
                  <a16:creationId xmlns:a16="http://schemas.microsoft.com/office/drawing/2014/main" id="{65F9920D-118D-243F-BFF7-C62A2097E2E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4671" y="2250485"/>
              <a:ext cx="299440" cy="305370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Ecuador" descr="© INSCALE GmbH, 05.05.2010&#10;http://www.presentationload.com/">
              <a:extLst>
                <a:ext uri="{FF2B5EF4-FFF2-40B4-BE49-F238E27FC236}">
                  <a16:creationId xmlns:a16="http://schemas.microsoft.com/office/drawing/2014/main" id="{FF1F26A2-F3FF-A541-A3E5-B1E316652F2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45927" y="3169561"/>
              <a:ext cx="157132" cy="200121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East Timor" descr="© INSCALE GmbH, 05.05.2010&#10;http://www.presentationload.com/">
              <a:extLst>
                <a:ext uri="{FF2B5EF4-FFF2-40B4-BE49-F238E27FC236}">
                  <a16:creationId xmlns:a16="http://schemas.microsoft.com/office/drawing/2014/main" id="{43045C2A-7A85-3AD5-6525-7383C357C1F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570729" y="3470482"/>
              <a:ext cx="94872" cy="44471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Domin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0C5C5727-0E77-979A-DD1D-C37929E0568B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6096" y="2610703"/>
              <a:ext cx="94872" cy="63743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Djibouti" descr="© INSCALE GmbH, 05.05.2010&#10;http://www.presentationload.com/">
              <a:extLst>
                <a:ext uri="{FF2B5EF4-FFF2-40B4-BE49-F238E27FC236}">
                  <a16:creationId xmlns:a16="http://schemas.microsoft.com/office/drawing/2014/main" id="{355FCB5D-687C-E388-622C-C04277587AA3}"/>
                </a:ext>
              </a:extLst>
            </p:cNvPr>
            <p:cNvSpPr>
              <a:spLocks/>
            </p:cNvSpPr>
            <p:nvPr/>
          </p:nvSpPr>
          <p:spPr bwMode="gray">
            <a:xfrm>
              <a:off x="5354583" y="2831578"/>
              <a:ext cx="44471" cy="51884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7CA0E3E3-7042-51C3-DD02-6D057D8E3C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460712" y="1475202"/>
              <a:ext cx="105249" cy="88942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AEF86512-9B50-3935-D21E-E7F047E6A777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4101" y="1666429"/>
              <a:ext cx="160096" cy="72637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001CB87F-9B8E-3BC9-1244-0DC159228489}"/>
                </a:ext>
              </a:extLst>
            </p:cNvPr>
            <p:cNvSpPr>
              <a:spLocks/>
            </p:cNvSpPr>
            <p:nvPr/>
          </p:nvSpPr>
          <p:spPr bwMode="gray">
            <a:xfrm>
              <a:off x="5068484" y="2130414"/>
              <a:ext cx="56330" cy="32612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Cuba" descr="© INSCALE GmbH, 05.05.2010&#10;http://www.presentationload.com/">
              <a:extLst>
                <a:ext uri="{FF2B5EF4-FFF2-40B4-BE49-F238E27FC236}">
                  <a16:creationId xmlns:a16="http://schemas.microsoft.com/office/drawing/2014/main" id="{106A4107-9913-E73C-FD41-B882D44A61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995527" y="2508420"/>
              <a:ext cx="280168" cy="102284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D8EA45F7-6D17-D8E3-0258-9DB76E9E8530}"/>
                </a:ext>
              </a:extLst>
            </p:cNvPr>
            <p:cNvSpPr>
              <a:spLocks/>
            </p:cNvSpPr>
            <p:nvPr/>
          </p:nvSpPr>
          <p:spPr bwMode="gray">
            <a:xfrm>
              <a:off x="4592644" y="1801325"/>
              <a:ext cx="139343" cy="103766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Côte d'Ivoire" descr="© INSCALE GmbH, 05.05.2010&#10;http://www.presentationload.com/">
              <a:extLst>
                <a:ext uri="{FF2B5EF4-FFF2-40B4-BE49-F238E27FC236}">
                  <a16:creationId xmlns:a16="http://schemas.microsoft.com/office/drawing/2014/main" id="{A40DFD27-278A-8639-D00C-1DAAE3E6CB65}"/>
                </a:ext>
              </a:extLst>
            </p:cNvPr>
            <p:cNvSpPr>
              <a:spLocks/>
            </p:cNvSpPr>
            <p:nvPr/>
          </p:nvSpPr>
          <p:spPr bwMode="gray">
            <a:xfrm>
              <a:off x="4001177" y="2890873"/>
              <a:ext cx="166026" cy="195673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Costa Rica" descr="© INSCALE GmbH, 05.05.2010&#10;http://www.presentationload.com/">
              <a:extLst>
                <a:ext uri="{FF2B5EF4-FFF2-40B4-BE49-F238E27FC236}">
                  <a16:creationId xmlns:a16="http://schemas.microsoft.com/office/drawing/2014/main" id="{544A7EDC-E8C8-BCE6-47A6-A0C51482D6F0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5855" y="2876049"/>
              <a:ext cx="90425" cy="87461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Congo" descr="© INSCALE GmbH, 05.05.2010&#10;http://www.presentationload.com/">
              <a:extLst>
                <a:ext uri="{FF2B5EF4-FFF2-40B4-BE49-F238E27FC236}">
                  <a16:creationId xmlns:a16="http://schemas.microsoft.com/office/drawing/2014/main" id="{E590EAAF-DD95-A554-7B7E-5D1BD3BB2F50}"/>
                </a:ext>
              </a:extLst>
            </p:cNvPr>
            <p:cNvSpPr>
              <a:spLocks/>
            </p:cNvSpPr>
            <p:nvPr/>
          </p:nvSpPr>
          <p:spPr bwMode="gray">
            <a:xfrm>
              <a:off x="4565961" y="3053935"/>
              <a:ext cx="511419" cy="575162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Congo (Brazzaville)" descr="© INSCALE GmbH, 05.05.2010&#10;http://www.presentationload.com/">
              <a:extLst>
                <a:ext uri="{FF2B5EF4-FFF2-40B4-BE49-F238E27FC236}">
                  <a16:creationId xmlns:a16="http://schemas.microsoft.com/office/drawing/2014/main" id="{9B922AEC-E74E-9FED-0487-2D7DB9D06743}"/>
                </a:ext>
              </a:extLst>
            </p:cNvPr>
            <p:cNvSpPr>
              <a:spLocks/>
            </p:cNvSpPr>
            <p:nvPr/>
          </p:nvSpPr>
          <p:spPr bwMode="gray">
            <a:xfrm>
              <a:off x="4533349" y="3104336"/>
              <a:ext cx="203086" cy="265347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Colombia" descr="© INSCALE GmbH, 05.05.2010&#10;http://www.presentationload.com/">
              <a:extLst>
                <a:ext uri="{FF2B5EF4-FFF2-40B4-BE49-F238E27FC236}">
                  <a16:creationId xmlns:a16="http://schemas.microsoft.com/office/drawing/2014/main" id="{FDED71BF-F70A-B0FE-3AB6-BE03BEF5152D}"/>
                </a:ext>
              </a:extLst>
            </p:cNvPr>
            <p:cNvSpPr>
              <a:spLocks/>
            </p:cNvSpPr>
            <p:nvPr/>
          </p:nvSpPr>
          <p:spPr bwMode="gray">
            <a:xfrm>
              <a:off x="2100775" y="2837508"/>
              <a:ext cx="329086" cy="509938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Chile" descr="© INSCALE GmbH, 05.05.2010&#10;http://www.presentationload.com/">
              <a:extLst>
                <a:ext uri="{FF2B5EF4-FFF2-40B4-BE49-F238E27FC236}">
                  <a16:creationId xmlns:a16="http://schemas.microsoft.com/office/drawing/2014/main" id="{96B71A9B-0E42-D7CE-D82C-A6E98EDF8E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366120" y="3756582"/>
              <a:ext cx="438782" cy="1148843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C6F548DE-D970-F236-85D6-1D2E6368F57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94286" y="1589345"/>
              <a:ext cx="1387500" cy="1071759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Chad" descr="© INSCALE GmbH, 05.05.2010&#10;http://www.presentationload.com/">
              <a:extLst>
                <a:ext uri="{FF2B5EF4-FFF2-40B4-BE49-F238E27FC236}">
                  <a16:creationId xmlns:a16="http://schemas.microsoft.com/office/drawing/2014/main" id="{F12DDD59-85CB-2C82-07AD-51A8754B35A2}"/>
                </a:ext>
              </a:extLst>
            </p:cNvPr>
            <p:cNvSpPr>
              <a:spLocks/>
            </p:cNvSpPr>
            <p:nvPr/>
          </p:nvSpPr>
          <p:spPr bwMode="gray">
            <a:xfrm>
              <a:off x="4595608" y="2501007"/>
              <a:ext cx="281650" cy="489185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Central Afr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2B2F0DF7-29ED-30E6-40E2-7B6E495802F1}"/>
                </a:ext>
              </a:extLst>
            </p:cNvPr>
            <p:cNvSpPr>
              <a:spLocks/>
            </p:cNvSpPr>
            <p:nvPr/>
          </p:nvSpPr>
          <p:spPr bwMode="gray">
            <a:xfrm>
              <a:off x="4622291" y="2883461"/>
              <a:ext cx="346876" cy="265347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Canada" descr="© INSCALE GmbH, 05.05.2010&#10;http://www.presentationload.com/">
              <a:extLst>
                <a:ext uri="{FF2B5EF4-FFF2-40B4-BE49-F238E27FC236}">
                  <a16:creationId xmlns:a16="http://schemas.microsoft.com/office/drawing/2014/main" id="{F4B81775-3C0B-787C-C366-77E5D3CCE0F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41000" y="843708"/>
              <a:ext cx="2112381" cy="1093995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Cameroon" descr="© INSCALE GmbH, 05.05.2010&#10;http://www.presentationload.com/">
              <a:extLst>
                <a:ext uri="{FF2B5EF4-FFF2-40B4-BE49-F238E27FC236}">
                  <a16:creationId xmlns:a16="http://schemas.microsoft.com/office/drawing/2014/main" id="{902F7C93-95D9-6291-1A78-D8EC55EECE7B}"/>
                </a:ext>
              </a:extLst>
            </p:cNvPr>
            <p:cNvSpPr>
              <a:spLocks/>
            </p:cNvSpPr>
            <p:nvPr/>
          </p:nvSpPr>
          <p:spPr bwMode="gray">
            <a:xfrm>
              <a:off x="4465160" y="2816755"/>
              <a:ext cx="207532" cy="351324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25E63A02-5FE2-E450-72A1-F4E6BE0F579D}"/>
                </a:ext>
              </a:extLst>
            </p:cNvPr>
            <p:cNvSpPr>
              <a:spLocks/>
            </p:cNvSpPr>
            <p:nvPr/>
          </p:nvSpPr>
          <p:spPr bwMode="gray">
            <a:xfrm>
              <a:off x="6979264" y="2773765"/>
              <a:ext cx="143790" cy="127485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Burundi" descr="© INSCALE GmbH, 05.05.2010&#10;http://www.presentationload.com/">
              <a:extLst>
                <a:ext uri="{FF2B5EF4-FFF2-40B4-BE49-F238E27FC236}">
                  <a16:creationId xmlns:a16="http://schemas.microsoft.com/office/drawing/2014/main" id="{8636C407-3E48-796B-1330-53565AFCEE9D}"/>
                </a:ext>
              </a:extLst>
            </p:cNvPr>
            <p:cNvSpPr>
              <a:spLocks/>
            </p:cNvSpPr>
            <p:nvPr/>
          </p:nvSpPr>
          <p:spPr bwMode="gray">
            <a:xfrm>
              <a:off x="5016603" y="3292597"/>
              <a:ext cx="50401" cy="63743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Burkina Faso" descr="© INSCALE GmbH, 05.05.2010&#10;http://www.presentationload.com/">
              <a:extLst>
                <a:ext uri="{FF2B5EF4-FFF2-40B4-BE49-F238E27FC236}">
                  <a16:creationId xmlns:a16="http://schemas.microsoft.com/office/drawing/2014/main" id="{25B9838E-8719-01FD-CA0D-69FC08498D14}"/>
                </a:ext>
              </a:extLst>
            </p:cNvPr>
            <p:cNvSpPr>
              <a:spLocks/>
            </p:cNvSpPr>
            <p:nvPr/>
          </p:nvSpPr>
          <p:spPr bwMode="gray">
            <a:xfrm>
              <a:off x="4085673" y="2758941"/>
              <a:ext cx="216427" cy="170474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3E2DA3C8-F70E-B65A-1DB6-EC62D862D4D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7587" y="1870997"/>
              <a:ext cx="149720" cy="85978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Brazil" descr="© INSCALE GmbH, 05.05.2010&#10;http://www.presentationload.com/">
              <a:extLst>
                <a:ext uri="{FF2B5EF4-FFF2-40B4-BE49-F238E27FC236}">
                  <a16:creationId xmlns:a16="http://schemas.microsoft.com/office/drawing/2014/main" id="{5EA94D99-6825-B46B-E683-EA9433B9663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43083" y="3056900"/>
              <a:ext cx="1055450" cy="1193315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Botswana" descr="© INSCALE GmbH, 05.05.2010&#10;http://www.presentationload.com/">
              <a:extLst>
                <a:ext uri="{FF2B5EF4-FFF2-40B4-BE49-F238E27FC236}">
                  <a16:creationId xmlns:a16="http://schemas.microsoft.com/office/drawing/2014/main" id="{DDCB3D8E-1004-5BB7-2627-5BED8D47D017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6081" y="3761029"/>
              <a:ext cx="246074" cy="277205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rgbClr val="70AD47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921CBFBD-9947-AB44-E69C-0D0C859D4248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597" y="1836902"/>
              <a:ext cx="100801" cy="88942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Bolivia" descr="© INSCALE GmbH, 05.05.2010&#10;http://www.presentationload.com/">
              <a:extLst>
                <a:ext uri="{FF2B5EF4-FFF2-40B4-BE49-F238E27FC236}">
                  <a16:creationId xmlns:a16="http://schemas.microsoft.com/office/drawing/2014/main" id="{752CE0FB-51D4-2EB9-B961-268D3802B9A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69085" y="3514955"/>
              <a:ext cx="337980" cy="401725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8038B81A-FD6E-56C5-1D79-38C26D5AC80D}"/>
                </a:ext>
              </a:extLst>
            </p:cNvPr>
            <p:cNvSpPr>
              <a:spLocks/>
            </p:cNvSpPr>
            <p:nvPr/>
          </p:nvSpPr>
          <p:spPr bwMode="gray">
            <a:xfrm>
              <a:off x="6562717" y="2352770"/>
              <a:ext cx="88942" cy="50401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Benin" descr="© INSCALE GmbH, 05.05.2010&#10;http://www.presentationload.com/">
              <a:extLst>
                <a:ext uri="{FF2B5EF4-FFF2-40B4-BE49-F238E27FC236}">
                  <a16:creationId xmlns:a16="http://schemas.microsoft.com/office/drawing/2014/main" id="{28A018AC-519A-D686-62EC-6CBED5FA009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56145" y="2840473"/>
              <a:ext cx="84496" cy="188262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Belize" descr="© INSCALE GmbH, 05.05.2010&#10;http://www.presentationload.com/">
              <a:extLst>
                <a:ext uri="{FF2B5EF4-FFF2-40B4-BE49-F238E27FC236}">
                  <a16:creationId xmlns:a16="http://schemas.microsoft.com/office/drawing/2014/main" id="{20909B17-586E-10E0-6C45-9A3653FA6B0C}"/>
                </a:ext>
              </a:extLst>
            </p:cNvPr>
            <p:cNvSpPr>
              <a:spLocks/>
            </p:cNvSpPr>
            <p:nvPr/>
          </p:nvSpPr>
          <p:spPr bwMode="gray">
            <a:xfrm>
              <a:off x="1854703" y="2653693"/>
              <a:ext cx="41506" cy="80048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FBD272E8-41C3-AF57-9FCE-A3EE0BAE44E7}"/>
                </a:ext>
              </a:extLst>
            </p:cNvPr>
            <p:cNvSpPr>
              <a:spLocks/>
            </p:cNvSpPr>
            <p:nvPr/>
          </p:nvSpPr>
          <p:spPr bwMode="gray">
            <a:xfrm>
              <a:off x="4336193" y="1654570"/>
              <a:ext cx="84496" cy="57813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92E97C0B-F65D-E0D5-6B00-8B430B5BE2C8}"/>
                </a:ext>
              </a:extLst>
            </p:cNvPr>
            <p:cNvSpPr>
              <a:spLocks/>
            </p:cNvSpPr>
            <p:nvPr/>
          </p:nvSpPr>
          <p:spPr bwMode="gray">
            <a:xfrm>
              <a:off x="6550859" y="2407618"/>
              <a:ext cx="142308" cy="161579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098EC501-133A-9DFD-F747-3E60ED3E2E6E}"/>
                </a:ext>
              </a:extLst>
            </p:cNvPr>
            <p:cNvSpPr>
              <a:spLocks/>
            </p:cNvSpPr>
            <p:nvPr/>
          </p:nvSpPr>
          <p:spPr bwMode="gray">
            <a:xfrm>
              <a:off x="5569528" y="2413548"/>
              <a:ext cx="10377" cy="20753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2697641 w 15"/>
                <a:gd name="T7" fmla="*/ 2147483647 h 28"/>
                <a:gd name="T8" fmla="*/ 813299296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55E63E17-3202-08DB-0A67-281E7A004706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9071" y="1516708"/>
              <a:ext cx="216427" cy="140826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8E4869A2-D6B1-1B18-27E1-9FE05CB99C8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370891" y="1939187"/>
              <a:ext cx="136378" cy="109696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992D1C2F-6ED3-9EB6-9616-255E0F5BEE9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94808" y="1725724"/>
              <a:ext cx="173437" cy="77083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Australia" descr="© INSCALE GmbH, 05.05.2010&#10;http://www.presentationload.com/">
              <a:extLst>
                <a:ext uri="{FF2B5EF4-FFF2-40B4-BE49-F238E27FC236}">
                  <a16:creationId xmlns:a16="http://schemas.microsoft.com/office/drawing/2014/main" id="{42745F32-05AB-4B7E-D7F2-F5CCE8D05C2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170490" y="3543119"/>
              <a:ext cx="1076203" cy="1009500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78F32E09-575C-BEE9-B9B3-9A7CF60F2FF1}"/>
                </a:ext>
              </a:extLst>
            </p:cNvPr>
            <p:cNvSpPr>
              <a:spLocks/>
            </p:cNvSpPr>
            <p:nvPr/>
          </p:nvSpPr>
          <p:spPr bwMode="gray">
            <a:xfrm>
              <a:off x="5332348" y="1955492"/>
              <a:ext cx="84496" cy="80048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Argentina" descr="© INSCALE GmbH, 05.05.2010&#10;http://www.presentationload.com/">
              <a:extLst>
                <a:ext uri="{FF2B5EF4-FFF2-40B4-BE49-F238E27FC236}">
                  <a16:creationId xmlns:a16="http://schemas.microsoft.com/office/drawing/2014/main" id="{0681408D-EDC4-8D59-B807-01AB209C073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23933" y="3887030"/>
              <a:ext cx="413582" cy="925004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Angola" descr="© INSCALE GmbH, 05.05.2010&#10;http://www.presentationload.com/">
              <a:extLst>
                <a:ext uri="{FF2B5EF4-FFF2-40B4-BE49-F238E27FC236}">
                  <a16:creationId xmlns:a16="http://schemas.microsoft.com/office/drawing/2014/main" id="{E3853DCC-710A-C60D-469E-A9F52C2B8C1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548173" y="3348928"/>
              <a:ext cx="336498" cy="419514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Andorra" descr="© INSCALE GmbH, 05.05.2010&#10;http://www.presentationload.com/">
              <a:extLst>
                <a:ext uri="{FF2B5EF4-FFF2-40B4-BE49-F238E27FC236}">
                  <a16:creationId xmlns:a16="http://schemas.microsoft.com/office/drawing/2014/main" id="{C181E142-75C5-796D-774A-2F6F82830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4293206" y="1916951"/>
              <a:ext cx="11859" cy="5929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Al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D1146EF2-6795-BA4D-7A87-4FE6699E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3996732" y="2082976"/>
              <a:ext cx="560338" cy="554408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65578EE0-D6E0-1C28-E9B6-C89C8E3D0231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4577" y="1916949"/>
              <a:ext cx="54848" cy="93390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86F2B615-E69F-B544-5C2B-57085D220943}"/>
                </a:ext>
              </a:extLst>
            </p:cNvPr>
            <p:cNvSpPr>
              <a:spLocks/>
            </p:cNvSpPr>
            <p:nvPr/>
          </p:nvSpPr>
          <p:spPr bwMode="gray">
            <a:xfrm>
              <a:off x="5791890" y="2041466"/>
              <a:ext cx="343911" cy="280169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grp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1" name="Callout: Down Arrow 180">
            <a:extLst>
              <a:ext uri="{FF2B5EF4-FFF2-40B4-BE49-F238E27FC236}">
                <a16:creationId xmlns:a16="http://schemas.microsoft.com/office/drawing/2014/main" id="{1D6324D8-12FC-18B4-BC48-C2E009E7F95D}"/>
              </a:ext>
            </a:extLst>
          </p:cNvPr>
          <p:cNvSpPr/>
          <p:nvPr/>
        </p:nvSpPr>
        <p:spPr>
          <a:xfrm>
            <a:off x="5806943" y="209862"/>
            <a:ext cx="1869888" cy="1561140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Europe</a:t>
            </a:r>
          </a:p>
          <a:p>
            <a:pPr algn="ctr"/>
            <a:r>
              <a:rPr lang="en-ZA" sz="1400" dirty="0"/>
              <a:t>15 Partnerships in 11 countries</a:t>
            </a:r>
          </a:p>
        </p:txBody>
      </p:sp>
      <p:sp>
        <p:nvSpPr>
          <p:cNvPr id="182" name="Callout: Left Arrow 181">
            <a:extLst>
              <a:ext uri="{FF2B5EF4-FFF2-40B4-BE49-F238E27FC236}">
                <a16:creationId xmlns:a16="http://schemas.microsoft.com/office/drawing/2014/main" id="{6888FEC2-3795-5F40-3301-2D99AC12493A}"/>
              </a:ext>
            </a:extLst>
          </p:cNvPr>
          <p:cNvSpPr/>
          <p:nvPr/>
        </p:nvSpPr>
        <p:spPr>
          <a:xfrm>
            <a:off x="9711301" y="3371389"/>
            <a:ext cx="2288495" cy="1004659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/>
              <a:t>Southeast Asia</a:t>
            </a:r>
          </a:p>
          <a:p>
            <a:pPr algn="ctr"/>
            <a:r>
              <a:rPr lang="en-ZA" sz="1200" dirty="0"/>
              <a:t>11 Partnerships in </a:t>
            </a:r>
          </a:p>
          <a:p>
            <a:pPr algn="ctr"/>
            <a:r>
              <a:rPr lang="en-ZA" sz="1200" dirty="0"/>
              <a:t>6 countries</a:t>
            </a:r>
          </a:p>
        </p:txBody>
      </p:sp>
      <p:sp>
        <p:nvSpPr>
          <p:cNvPr id="183" name="Callout: Up Arrow 182">
            <a:extLst>
              <a:ext uri="{FF2B5EF4-FFF2-40B4-BE49-F238E27FC236}">
                <a16:creationId xmlns:a16="http://schemas.microsoft.com/office/drawing/2014/main" id="{51544D4D-CAF5-219E-4058-EF6960A35A1B}"/>
              </a:ext>
            </a:extLst>
          </p:cNvPr>
          <p:cNvSpPr/>
          <p:nvPr/>
        </p:nvSpPr>
        <p:spPr>
          <a:xfrm>
            <a:off x="9182148" y="5272066"/>
            <a:ext cx="1701412" cy="1429156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/>
              <a:t>Australia</a:t>
            </a:r>
          </a:p>
          <a:p>
            <a:pPr algn="ctr"/>
            <a:r>
              <a:rPr lang="en-ZA" sz="1200" dirty="0"/>
              <a:t>2 Partnerships </a:t>
            </a:r>
          </a:p>
        </p:txBody>
      </p:sp>
      <p:sp>
        <p:nvSpPr>
          <p:cNvPr id="184" name="Callout: Left Arrow 183">
            <a:extLst>
              <a:ext uri="{FF2B5EF4-FFF2-40B4-BE49-F238E27FC236}">
                <a16:creationId xmlns:a16="http://schemas.microsoft.com/office/drawing/2014/main" id="{00E78F11-C43A-E1C3-1D78-F5BA1EEB8A47}"/>
              </a:ext>
            </a:extLst>
          </p:cNvPr>
          <p:cNvSpPr/>
          <p:nvPr/>
        </p:nvSpPr>
        <p:spPr>
          <a:xfrm>
            <a:off x="6940687" y="4020393"/>
            <a:ext cx="1611614" cy="852338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/>
              <a:t>Africa</a:t>
            </a:r>
          </a:p>
          <a:p>
            <a:pPr algn="ctr"/>
            <a:r>
              <a:rPr lang="en-ZA" sz="1100" dirty="0"/>
              <a:t>9 Partnerships in 6 countries</a:t>
            </a:r>
          </a:p>
        </p:txBody>
      </p:sp>
      <p:sp>
        <p:nvSpPr>
          <p:cNvPr id="185" name="Callout: Up Arrow 184">
            <a:extLst>
              <a:ext uri="{FF2B5EF4-FFF2-40B4-BE49-F238E27FC236}">
                <a16:creationId xmlns:a16="http://schemas.microsoft.com/office/drawing/2014/main" id="{9D147708-327D-6FBA-18EC-BD9563BC453A}"/>
              </a:ext>
            </a:extLst>
          </p:cNvPr>
          <p:cNvSpPr/>
          <p:nvPr/>
        </p:nvSpPr>
        <p:spPr>
          <a:xfrm>
            <a:off x="5698603" y="5272066"/>
            <a:ext cx="1555475" cy="1429156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/>
              <a:t>South Africa</a:t>
            </a:r>
          </a:p>
          <a:p>
            <a:pPr algn="ctr"/>
            <a:r>
              <a:rPr lang="en-ZA" sz="1200" dirty="0"/>
              <a:t>29 Partnerships</a:t>
            </a:r>
          </a:p>
        </p:txBody>
      </p:sp>
      <p:sp>
        <p:nvSpPr>
          <p:cNvPr id="186" name="Callout: Right Arrow 185">
            <a:extLst>
              <a:ext uri="{FF2B5EF4-FFF2-40B4-BE49-F238E27FC236}">
                <a16:creationId xmlns:a16="http://schemas.microsoft.com/office/drawing/2014/main" id="{74602503-7FC4-6815-2035-EEF5650E524D}"/>
              </a:ext>
            </a:extLst>
          </p:cNvPr>
          <p:cNvSpPr/>
          <p:nvPr/>
        </p:nvSpPr>
        <p:spPr>
          <a:xfrm>
            <a:off x="251967" y="1960926"/>
            <a:ext cx="2029820" cy="1158094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USA</a:t>
            </a:r>
          </a:p>
          <a:p>
            <a:pPr algn="ctr"/>
            <a:r>
              <a:rPr lang="en-ZA" sz="1400" dirty="0"/>
              <a:t>5 Partnerships</a:t>
            </a:r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37307B8C-6C12-F82F-7C2E-D30FA97AE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67" y="11318"/>
            <a:ext cx="1603387" cy="137781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0C64934-70D6-155A-6B70-321D8A4DBA86}"/>
              </a:ext>
            </a:extLst>
          </p:cNvPr>
          <p:cNvSpPr/>
          <p:nvPr/>
        </p:nvSpPr>
        <p:spPr>
          <a:xfrm>
            <a:off x="10145581" y="223930"/>
            <a:ext cx="1854215" cy="12439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8158759D-F6E5-31AF-92D7-9754F689F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95044" y="275731"/>
            <a:ext cx="1217924" cy="1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875A76-30B2-2830-1EE4-E44EEB91EA52}"/>
              </a:ext>
            </a:extLst>
          </p:cNvPr>
          <p:cNvSpPr/>
          <p:nvPr/>
        </p:nvSpPr>
        <p:spPr>
          <a:xfrm>
            <a:off x="9753599" y="0"/>
            <a:ext cx="2116667" cy="17499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6F0A4-63AC-B103-7F8B-B316B64640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24704" y="514887"/>
            <a:ext cx="1217924" cy="1094832"/>
          </a:xfrm>
          <a:prstGeom prst="rect">
            <a:avLst/>
          </a:prstGeom>
        </p:spPr>
      </p:pic>
      <p:pic>
        <p:nvPicPr>
          <p:cNvPr id="8" name="Picture 7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E852ECC3-A038-B166-8E1C-E56C49A38B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4" y="374651"/>
            <a:ext cx="1607560" cy="137530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E6CF3A79-FD62-9104-6364-260A66ACF2A6}"/>
              </a:ext>
            </a:extLst>
          </p:cNvPr>
          <p:cNvSpPr txBox="1"/>
          <p:nvPr/>
        </p:nvSpPr>
        <p:spPr>
          <a:xfrm>
            <a:off x="1929294" y="751022"/>
            <a:ext cx="8467773" cy="646331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</a:rPr>
              <a:t>Partnerships and Collaboration 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0BFAF681-7660-3471-359F-7BA627B0C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137056"/>
              </p:ext>
            </p:extLst>
          </p:nvPr>
        </p:nvGraphicFramePr>
        <p:xfrm>
          <a:off x="943797" y="1749955"/>
          <a:ext cx="2761937" cy="489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E9301BA-7921-9693-06AB-CEBB653CCA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729834"/>
              </p:ext>
            </p:extLst>
          </p:nvPr>
        </p:nvGraphicFramePr>
        <p:xfrm>
          <a:off x="5099820" y="1558290"/>
          <a:ext cx="2243515" cy="5194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5A766CE-55FA-1138-8872-864CB13C9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725678"/>
              </p:ext>
            </p:extLst>
          </p:nvPr>
        </p:nvGraphicFramePr>
        <p:xfrm>
          <a:off x="8855688" y="1758743"/>
          <a:ext cx="1992360" cy="4994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983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C8887265-66BF-9365-2D0B-11E83FFB99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71" y="187260"/>
            <a:ext cx="1607560" cy="137530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1CC7C634-5F10-3C2F-036B-ABE871A887BB}"/>
              </a:ext>
            </a:extLst>
          </p:cNvPr>
          <p:cNvSpPr txBox="1"/>
          <p:nvPr/>
        </p:nvSpPr>
        <p:spPr>
          <a:xfrm>
            <a:off x="1775703" y="605835"/>
            <a:ext cx="8467773" cy="646331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</a:rPr>
              <a:t>Partnerships and Collaborations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7EB87E-748D-B701-1766-739ED863E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266378"/>
              </p:ext>
            </p:extLst>
          </p:nvPr>
        </p:nvGraphicFramePr>
        <p:xfrm>
          <a:off x="1102610" y="1252073"/>
          <a:ext cx="29897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D761FEF-6F60-368E-2C39-6C7FC50B4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468820"/>
              </p:ext>
            </p:extLst>
          </p:nvPr>
        </p:nvGraphicFramePr>
        <p:xfrm>
          <a:off x="4990891" y="1252073"/>
          <a:ext cx="22102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B0242AF-0A92-0B91-9E75-609CBF3CB7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490930"/>
              </p:ext>
            </p:extLst>
          </p:nvPr>
        </p:nvGraphicFramePr>
        <p:xfrm>
          <a:off x="8099686" y="907023"/>
          <a:ext cx="2989704" cy="576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36747DFD-B108-1E2E-FFE9-DD431FEAE5D3}"/>
              </a:ext>
            </a:extLst>
          </p:cNvPr>
          <p:cNvSpPr/>
          <p:nvPr/>
        </p:nvSpPr>
        <p:spPr>
          <a:xfrm>
            <a:off x="10215921" y="237998"/>
            <a:ext cx="1854215" cy="12439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DB71E-962F-8F86-7026-49632C36D39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95044" y="275731"/>
            <a:ext cx="1217924" cy="1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4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40912822-3E75-4DB6-82B0-17E9F83BFA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7260"/>
            <a:ext cx="1607560" cy="137530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9C713836-F79F-1E60-B36B-024AD80E8B61}"/>
              </a:ext>
            </a:extLst>
          </p:cNvPr>
          <p:cNvSpPr txBox="1"/>
          <p:nvPr/>
        </p:nvSpPr>
        <p:spPr>
          <a:xfrm>
            <a:off x="1607560" y="398444"/>
            <a:ext cx="8467773" cy="646331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ZA" sz="3600" dirty="0">
                <a:solidFill>
                  <a:schemeClr val="bg1"/>
                </a:solidFill>
              </a:rPr>
              <a:t>The Reach and Focus of Current Agreements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6C4D006-ACC5-E6B5-5703-59192826F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959561"/>
              </p:ext>
            </p:extLst>
          </p:nvPr>
        </p:nvGraphicFramePr>
        <p:xfrm>
          <a:off x="685800" y="1773748"/>
          <a:ext cx="10820400" cy="489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BE380CB5-96DC-6092-5DCC-03AF0711C6E8}"/>
              </a:ext>
            </a:extLst>
          </p:cNvPr>
          <p:cNvSpPr/>
          <p:nvPr/>
        </p:nvSpPr>
        <p:spPr>
          <a:xfrm>
            <a:off x="10145581" y="223930"/>
            <a:ext cx="1854215" cy="12439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87850-5F30-ECBA-C781-0D46D79576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95044" y="275731"/>
            <a:ext cx="1217924" cy="1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9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E0FE9E5-D11A-94EA-F279-35BF776EE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576714"/>
              </p:ext>
            </p:extLst>
          </p:nvPr>
        </p:nvGraphicFramePr>
        <p:xfrm>
          <a:off x="685800" y="1636777"/>
          <a:ext cx="10820400" cy="485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8435D53C-15EF-EA4C-B94E-7464D03F13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00"/>
            <a:ext cx="1607560" cy="1375304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DC9A507-DD3E-5739-09EC-E119CB46A145}"/>
              </a:ext>
            </a:extLst>
          </p:cNvPr>
          <p:cNvSpPr txBox="1"/>
          <p:nvPr/>
        </p:nvSpPr>
        <p:spPr>
          <a:xfrm>
            <a:off x="1677900" y="416836"/>
            <a:ext cx="8467773" cy="646331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ZA" sz="3600" dirty="0">
                <a:solidFill>
                  <a:schemeClr val="bg1"/>
                </a:solidFill>
              </a:rPr>
              <a:t>The Reach and Focus of Current Agreements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7FEB413-722A-425E-265B-E52E014051C9}"/>
              </a:ext>
            </a:extLst>
          </p:cNvPr>
          <p:cNvSpPr/>
          <p:nvPr/>
        </p:nvSpPr>
        <p:spPr>
          <a:xfrm>
            <a:off x="10145581" y="223930"/>
            <a:ext cx="1854215" cy="12439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AA4AC-E908-9942-9B99-925FE206EF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95044" y="275731"/>
            <a:ext cx="1217924" cy="1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6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C5949209-E9D3-41BB-27A7-E8DB50B25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00"/>
            <a:ext cx="1607560" cy="137530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1C0A0434-6343-AF1C-0F2C-6B7E63DE9109}"/>
              </a:ext>
            </a:extLst>
          </p:cNvPr>
          <p:cNvSpPr txBox="1"/>
          <p:nvPr/>
        </p:nvSpPr>
        <p:spPr>
          <a:xfrm>
            <a:off x="1607560" y="374632"/>
            <a:ext cx="8467773" cy="646331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ZA" sz="3600" dirty="0">
                <a:solidFill>
                  <a:schemeClr val="bg1"/>
                </a:solidFill>
              </a:rPr>
              <a:t>The Reach and Focus of Current Agreements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1C4665-342B-234E-D60B-3BD410DBD0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211739"/>
              </p:ext>
            </p:extLst>
          </p:nvPr>
        </p:nvGraphicFramePr>
        <p:xfrm>
          <a:off x="685800" y="1609344"/>
          <a:ext cx="10820400" cy="502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019BFA3-D059-7817-D435-EB36B64CF284}"/>
              </a:ext>
            </a:extLst>
          </p:cNvPr>
          <p:cNvSpPr/>
          <p:nvPr/>
        </p:nvSpPr>
        <p:spPr>
          <a:xfrm>
            <a:off x="10145581" y="223930"/>
            <a:ext cx="1854215" cy="12439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BB5C5-191D-1E7B-A870-16A0894928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95044" y="275731"/>
            <a:ext cx="1217924" cy="1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5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, font, screenshot, text&#10;&#10;Description automatically generated">
            <a:extLst>
              <a:ext uri="{FF2B5EF4-FFF2-40B4-BE49-F238E27FC236}">
                <a16:creationId xmlns:a16="http://schemas.microsoft.com/office/drawing/2014/main" id="{45EC6DB3-85CF-AE9D-439E-0BFDAE154E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00"/>
            <a:ext cx="1607560" cy="137530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BA114780-223A-D15A-6B58-EBC542A5B932}"/>
              </a:ext>
            </a:extLst>
          </p:cNvPr>
          <p:cNvSpPr txBox="1"/>
          <p:nvPr/>
        </p:nvSpPr>
        <p:spPr>
          <a:xfrm>
            <a:off x="1607560" y="360564"/>
            <a:ext cx="8467773" cy="646331"/>
          </a:xfrm>
          <a:prstGeom prst="rect">
            <a:avLst/>
          </a:prstGeom>
          <a:solidFill>
            <a:srgbClr val="24275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ZA" sz="3600" dirty="0">
                <a:solidFill>
                  <a:schemeClr val="bg1"/>
                </a:solidFill>
              </a:rPr>
              <a:t>The Reach and Focus of Current Agreements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E18F330-E1A4-7265-84FA-1D8D246A26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386083"/>
              </p:ext>
            </p:extLst>
          </p:nvPr>
        </p:nvGraphicFramePr>
        <p:xfrm>
          <a:off x="685800" y="1467890"/>
          <a:ext cx="10820400" cy="51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301ABF2D-9F71-B03C-C37C-5937AF7BAF15}"/>
              </a:ext>
            </a:extLst>
          </p:cNvPr>
          <p:cNvSpPr/>
          <p:nvPr/>
        </p:nvSpPr>
        <p:spPr>
          <a:xfrm>
            <a:off x="10145581" y="223930"/>
            <a:ext cx="1854215" cy="12439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EAD95-26AE-A06D-EE2E-12F1D551E1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43" t="34608" r="57925" b="37874"/>
          <a:stretch/>
        </p:blipFill>
        <p:spPr>
          <a:xfrm>
            <a:off x="10595044" y="275731"/>
            <a:ext cx="1217924" cy="1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74544"/>
      </p:ext>
    </p:extLst>
  </p:cSld>
  <p:clrMapOvr>
    <a:masterClrMapping/>
  </p:clrMapOvr>
</p:sld>
</file>

<file path=ppt/theme/theme1.xml><?xml version="1.0" encoding="utf-8"?>
<a:theme xmlns:a="http://schemas.openxmlformats.org/drawingml/2006/main" name="Final UMP presentation Jan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apor Trail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C4220D"/>
    </a:accent1>
    <a:accent2>
      <a:srgbClr val="EB7712"/>
    </a:accent2>
    <a:accent3>
      <a:srgbClr val="ECBD31"/>
    </a:accent3>
    <a:accent4>
      <a:srgbClr val="92CE4A"/>
    </a:accent4>
    <a:accent5>
      <a:srgbClr val="50CFB4"/>
    </a:accent5>
    <a:accent6>
      <a:srgbClr val="0D8EC5"/>
    </a:accent6>
    <a:hlink>
      <a:srgbClr val="EA5A0C"/>
    </a:hlink>
    <a:folHlink>
      <a:srgbClr val="F09D3A"/>
    </a:folHlink>
  </a:clrScheme>
  <a:fontScheme name="Vapor Trail">
    <a:majorFont>
      <a:latin typeface="Century Gothic" panose="020B0502020202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Vapor Trail">
    <a:fillStyleLst>
      <a:solidFill>
        <a:schemeClr val="phClr"/>
      </a:solidFill>
      <a:gradFill rotWithShape="1">
        <a:gsLst>
          <a:gs pos="0">
            <a:schemeClr val="phClr">
              <a:tint val="69000"/>
              <a:alpha val="100000"/>
              <a:satMod val="109000"/>
              <a:lumMod val="110000"/>
            </a:schemeClr>
          </a:gs>
          <a:gs pos="52000">
            <a:schemeClr val="phClr">
              <a:tint val="74000"/>
              <a:satMod val="100000"/>
              <a:lumMod val="104000"/>
            </a:schemeClr>
          </a:gs>
          <a:gs pos="100000">
            <a:schemeClr val="phClr">
              <a:tint val="78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00000"/>
              <a:lumMod val="104000"/>
            </a:schemeClr>
          </a:gs>
          <a:gs pos="78000">
            <a:schemeClr val="phClr">
              <a:shade val="100000"/>
              <a:satMod val="110000"/>
              <a:lumMod val="10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a:effectStyle>
      <a:effectStyle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Vapor Trail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C4220D"/>
    </a:accent1>
    <a:accent2>
      <a:srgbClr val="EB7712"/>
    </a:accent2>
    <a:accent3>
      <a:srgbClr val="ECBD31"/>
    </a:accent3>
    <a:accent4>
      <a:srgbClr val="92CE4A"/>
    </a:accent4>
    <a:accent5>
      <a:srgbClr val="50CFB4"/>
    </a:accent5>
    <a:accent6>
      <a:srgbClr val="0D8EC5"/>
    </a:accent6>
    <a:hlink>
      <a:srgbClr val="EA5A0C"/>
    </a:hlink>
    <a:folHlink>
      <a:srgbClr val="F09D3A"/>
    </a:folHlink>
  </a:clrScheme>
  <a:fontScheme name="Vapor Trail">
    <a:majorFont>
      <a:latin typeface="Century Gothic" panose="020B0502020202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Vapor Trail">
    <a:fillStyleLst>
      <a:solidFill>
        <a:schemeClr val="phClr"/>
      </a:solidFill>
      <a:gradFill rotWithShape="1">
        <a:gsLst>
          <a:gs pos="0">
            <a:schemeClr val="phClr">
              <a:tint val="69000"/>
              <a:alpha val="100000"/>
              <a:satMod val="109000"/>
              <a:lumMod val="110000"/>
            </a:schemeClr>
          </a:gs>
          <a:gs pos="52000">
            <a:schemeClr val="phClr">
              <a:tint val="74000"/>
              <a:satMod val="100000"/>
              <a:lumMod val="104000"/>
            </a:schemeClr>
          </a:gs>
          <a:gs pos="100000">
            <a:schemeClr val="phClr">
              <a:tint val="78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00000"/>
              <a:lumMod val="104000"/>
            </a:schemeClr>
          </a:gs>
          <a:gs pos="78000">
            <a:schemeClr val="phClr">
              <a:shade val="100000"/>
              <a:satMod val="110000"/>
              <a:lumMod val="10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a:effectStyle>
      <a:effectStyle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Vapor Trail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C4220D"/>
    </a:accent1>
    <a:accent2>
      <a:srgbClr val="EB7712"/>
    </a:accent2>
    <a:accent3>
      <a:srgbClr val="ECBD31"/>
    </a:accent3>
    <a:accent4>
      <a:srgbClr val="92CE4A"/>
    </a:accent4>
    <a:accent5>
      <a:srgbClr val="50CFB4"/>
    </a:accent5>
    <a:accent6>
      <a:srgbClr val="0D8EC5"/>
    </a:accent6>
    <a:hlink>
      <a:srgbClr val="EA5A0C"/>
    </a:hlink>
    <a:folHlink>
      <a:srgbClr val="F09D3A"/>
    </a:folHlink>
  </a:clrScheme>
  <a:fontScheme name="Vapor Trail">
    <a:majorFont>
      <a:latin typeface="Century Gothic" panose="020B0502020202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Vapor Trail">
    <a:fillStyleLst>
      <a:solidFill>
        <a:schemeClr val="phClr"/>
      </a:solidFill>
      <a:gradFill rotWithShape="1">
        <a:gsLst>
          <a:gs pos="0">
            <a:schemeClr val="phClr">
              <a:tint val="69000"/>
              <a:alpha val="100000"/>
              <a:satMod val="109000"/>
              <a:lumMod val="110000"/>
            </a:schemeClr>
          </a:gs>
          <a:gs pos="52000">
            <a:schemeClr val="phClr">
              <a:tint val="74000"/>
              <a:satMod val="100000"/>
              <a:lumMod val="104000"/>
            </a:schemeClr>
          </a:gs>
          <a:gs pos="100000">
            <a:schemeClr val="phClr">
              <a:tint val="78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00000"/>
              <a:lumMod val="104000"/>
            </a:schemeClr>
          </a:gs>
          <a:gs pos="78000">
            <a:schemeClr val="phClr">
              <a:shade val="100000"/>
              <a:satMod val="110000"/>
              <a:lumMod val="10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a:effectStyle>
      <a:effectStyle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Vapor Trail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C4220D"/>
    </a:accent1>
    <a:accent2>
      <a:srgbClr val="EB7712"/>
    </a:accent2>
    <a:accent3>
      <a:srgbClr val="ECBD31"/>
    </a:accent3>
    <a:accent4>
      <a:srgbClr val="92CE4A"/>
    </a:accent4>
    <a:accent5>
      <a:srgbClr val="50CFB4"/>
    </a:accent5>
    <a:accent6>
      <a:srgbClr val="0D8EC5"/>
    </a:accent6>
    <a:hlink>
      <a:srgbClr val="EA5A0C"/>
    </a:hlink>
    <a:folHlink>
      <a:srgbClr val="F09D3A"/>
    </a:folHlink>
  </a:clrScheme>
  <a:fontScheme name="Vapor Trail">
    <a:majorFont>
      <a:latin typeface="Century Gothic" panose="020B0502020202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Vapor Trail">
    <a:fillStyleLst>
      <a:solidFill>
        <a:schemeClr val="phClr"/>
      </a:solidFill>
      <a:gradFill rotWithShape="1">
        <a:gsLst>
          <a:gs pos="0">
            <a:schemeClr val="phClr">
              <a:tint val="69000"/>
              <a:alpha val="100000"/>
              <a:satMod val="109000"/>
              <a:lumMod val="110000"/>
            </a:schemeClr>
          </a:gs>
          <a:gs pos="52000">
            <a:schemeClr val="phClr">
              <a:tint val="74000"/>
              <a:satMod val="100000"/>
              <a:lumMod val="104000"/>
            </a:schemeClr>
          </a:gs>
          <a:gs pos="100000">
            <a:schemeClr val="phClr">
              <a:tint val="78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00000"/>
              <a:lumMod val="104000"/>
            </a:schemeClr>
          </a:gs>
          <a:gs pos="78000">
            <a:schemeClr val="phClr">
              <a:shade val="100000"/>
              <a:satMod val="110000"/>
              <a:lumMod val="10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a:effectStyle>
      <a:effectStyle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Vapor Trail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C4220D"/>
    </a:accent1>
    <a:accent2>
      <a:srgbClr val="EB7712"/>
    </a:accent2>
    <a:accent3>
      <a:srgbClr val="ECBD31"/>
    </a:accent3>
    <a:accent4>
      <a:srgbClr val="92CE4A"/>
    </a:accent4>
    <a:accent5>
      <a:srgbClr val="50CFB4"/>
    </a:accent5>
    <a:accent6>
      <a:srgbClr val="0D8EC5"/>
    </a:accent6>
    <a:hlink>
      <a:srgbClr val="EA5A0C"/>
    </a:hlink>
    <a:folHlink>
      <a:srgbClr val="F09D3A"/>
    </a:folHlink>
  </a:clrScheme>
  <a:fontScheme name="Vapor Trail">
    <a:majorFont>
      <a:latin typeface="Century Gothic" panose="020B0502020202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Vapor Trail">
    <a:fillStyleLst>
      <a:solidFill>
        <a:schemeClr val="phClr"/>
      </a:solidFill>
      <a:gradFill rotWithShape="1">
        <a:gsLst>
          <a:gs pos="0">
            <a:schemeClr val="phClr">
              <a:tint val="69000"/>
              <a:alpha val="100000"/>
              <a:satMod val="109000"/>
              <a:lumMod val="110000"/>
            </a:schemeClr>
          </a:gs>
          <a:gs pos="52000">
            <a:schemeClr val="phClr">
              <a:tint val="74000"/>
              <a:satMod val="100000"/>
              <a:lumMod val="104000"/>
            </a:schemeClr>
          </a:gs>
          <a:gs pos="100000">
            <a:schemeClr val="phClr">
              <a:tint val="78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00000"/>
              <a:lumMod val="104000"/>
            </a:schemeClr>
          </a:gs>
          <a:gs pos="78000">
            <a:schemeClr val="phClr">
              <a:shade val="100000"/>
              <a:satMod val="110000"/>
              <a:lumMod val="10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a:effectStyle>
      <a:effectStyle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Vapor Trail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C4220D"/>
    </a:accent1>
    <a:accent2>
      <a:srgbClr val="EB7712"/>
    </a:accent2>
    <a:accent3>
      <a:srgbClr val="ECBD31"/>
    </a:accent3>
    <a:accent4>
      <a:srgbClr val="92CE4A"/>
    </a:accent4>
    <a:accent5>
      <a:srgbClr val="50CFB4"/>
    </a:accent5>
    <a:accent6>
      <a:srgbClr val="0D8EC5"/>
    </a:accent6>
    <a:hlink>
      <a:srgbClr val="EA5A0C"/>
    </a:hlink>
    <a:folHlink>
      <a:srgbClr val="F09D3A"/>
    </a:folHlink>
  </a:clrScheme>
  <a:fontScheme name="Vapor Trail">
    <a:majorFont>
      <a:latin typeface="Century Gothic" panose="020B0502020202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Vapor Trail">
    <a:fillStyleLst>
      <a:solidFill>
        <a:schemeClr val="phClr"/>
      </a:solidFill>
      <a:gradFill rotWithShape="1">
        <a:gsLst>
          <a:gs pos="0">
            <a:schemeClr val="phClr">
              <a:tint val="69000"/>
              <a:alpha val="100000"/>
              <a:satMod val="109000"/>
              <a:lumMod val="110000"/>
            </a:schemeClr>
          </a:gs>
          <a:gs pos="52000">
            <a:schemeClr val="phClr">
              <a:tint val="74000"/>
              <a:satMod val="100000"/>
              <a:lumMod val="104000"/>
            </a:schemeClr>
          </a:gs>
          <a:gs pos="100000">
            <a:schemeClr val="phClr">
              <a:tint val="78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00000"/>
              <a:lumMod val="104000"/>
            </a:schemeClr>
          </a:gs>
          <a:gs pos="78000">
            <a:schemeClr val="phClr">
              <a:shade val="100000"/>
              <a:satMod val="110000"/>
              <a:lumMod val="10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a:effectStyle>
      <a:effectStyle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Vapor Trail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C4220D"/>
    </a:accent1>
    <a:accent2>
      <a:srgbClr val="EB7712"/>
    </a:accent2>
    <a:accent3>
      <a:srgbClr val="ECBD31"/>
    </a:accent3>
    <a:accent4>
      <a:srgbClr val="92CE4A"/>
    </a:accent4>
    <a:accent5>
      <a:srgbClr val="50CFB4"/>
    </a:accent5>
    <a:accent6>
      <a:srgbClr val="0D8EC5"/>
    </a:accent6>
    <a:hlink>
      <a:srgbClr val="EA5A0C"/>
    </a:hlink>
    <a:folHlink>
      <a:srgbClr val="F09D3A"/>
    </a:folHlink>
  </a:clrScheme>
  <a:fontScheme name="Vapor Trail">
    <a:majorFont>
      <a:latin typeface="Century Gothic" panose="020B0502020202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Vapor Trail">
    <a:fillStyleLst>
      <a:solidFill>
        <a:schemeClr val="phClr"/>
      </a:solidFill>
      <a:gradFill rotWithShape="1">
        <a:gsLst>
          <a:gs pos="0">
            <a:schemeClr val="phClr">
              <a:tint val="69000"/>
              <a:alpha val="100000"/>
              <a:satMod val="109000"/>
              <a:lumMod val="110000"/>
            </a:schemeClr>
          </a:gs>
          <a:gs pos="52000">
            <a:schemeClr val="phClr">
              <a:tint val="74000"/>
              <a:satMod val="100000"/>
              <a:lumMod val="104000"/>
            </a:schemeClr>
          </a:gs>
          <a:gs pos="100000">
            <a:schemeClr val="phClr">
              <a:tint val="78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00000"/>
              <a:lumMod val="104000"/>
            </a:schemeClr>
          </a:gs>
          <a:gs pos="78000">
            <a:schemeClr val="phClr">
              <a:shade val="100000"/>
              <a:satMod val="110000"/>
              <a:lumMod val="10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a:effectStyle>
      <a:effectStyle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25799</TotalTime>
  <Words>688</Words>
  <Application>Microsoft Macintosh PowerPoint</Application>
  <PresentationFormat>Widescreen</PresentationFormat>
  <Paragraphs>147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Aharoni</vt:lpstr>
      <vt:lpstr>Arial</vt:lpstr>
      <vt:lpstr>Calibri</vt:lpstr>
      <vt:lpstr>Century Gothic</vt:lpstr>
      <vt:lpstr>Wingdings</vt:lpstr>
      <vt:lpstr>Final UMP presentation Jan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 Enkosi Ngiyabonga Ke a leboha Inkomu Ngiyathokoza Ndi a livhauwa   </vt:lpstr>
    </vt:vector>
  </TitlesOfParts>
  <Company>Rhodes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Monica Tandi Bernard</dc:creator>
  <cp:lastModifiedBy>Dr Aldo Stroebel</cp:lastModifiedBy>
  <cp:revision>564</cp:revision>
  <cp:lastPrinted>2019-08-20T06:10:09Z</cp:lastPrinted>
  <dcterms:created xsi:type="dcterms:W3CDTF">2015-01-12T14:49:43Z</dcterms:created>
  <dcterms:modified xsi:type="dcterms:W3CDTF">2023-09-27T14:41:57Z</dcterms:modified>
</cp:coreProperties>
</file>